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256" r:id="rId2"/>
    <p:sldId id="258" r:id="rId3"/>
    <p:sldId id="259" r:id="rId4"/>
    <p:sldId id="257" r:id="rId5"/>
    <p:sldId id="261" r:id="rId6"/>
    <p:sldId id="479" r:id="rId7"/>
    <p:sldId id="335" r:id="rId8"/>
    <p:sldId id="336" r:id="rId9"/>
    <p:sldId id="338" r:id="rId10"/>
    <p:sldId id="352" r:id="rId11"/>
    <p:sldId id="353" r:id="rId12"/>
    <p:sldId id="355" r:id="rId13"/>
    <p:sldId id="356" r:id="rId14"/>
    <p:sldId id="333" r:id="rId15"/>
    <p:sldId id="360" r:id="rId16"/>
    <p:sldId id="361" r:id="rId17"/>
    <p:sldId id="362" r:id="rId18"/>
    <p:sldId id="363" r:id="rId19"/>
    <p:sldId id="369" r:id="rId20"/>
    <p:sldId id="370" r:id="rId21"/>
    <p:sldId id="371" r:id="rId22"/>
    <p:sldId id="372" r:id="rId23"/>
    <p:sldId id="373" r:id="rId24"/>
    <p:sldId id="374" r:id="rId25"/>
    <p:sldId id="376" r:id="rId26"/>
    <p:sldId id="377" r:id="rId27"/>
    <p:sldId id="375" r:id="rId28"/>
    <p:sldId id="488" r:id="rId29"/>
    <p:sldId id="378" r:id="rId30"/>
    <p:sldId id="357" r:id="rId31"/>
    <p:sldId id="384" r:id="rId32"/>
    <p:sldId id="380" r:id="rId33"/>
    <p:sldId id="382" r:id="rId34"/>
    <p:sldId id="389" r:id="rId35"/>
    <p:sldId id="388" r:id="rId36"/>
    <p:sldId id="391" r:id="rId37"/>
    <p:sldId id="392" r:id="rId38"/>
    <p:sldId id="393" r:id="rId39"/>
    <p:sldId id="397" r:id="rId40"/>
    <p:sldId id="394" r:id="rId41"/>
    <p:sldId id="395" r:id="rId42"/>
    <p:sldId id="402" r:id="rId43"/>
    <p:sldId id="401" r:id="rId44"/>
    <p:sldId id="403" r:id="rId45"/>
    <p:sldId id="399" r:id="rId46"/>
    <p:sldId id="404" r:id="rId47"/>
    <p:sldId id="405" r:id="rId48"/>
    <p:sldId id="406" r:id="rId49"/>
    <p:sldId id="407" r:id="rId50"/>
    <p:sldId id="408" r:id="rId51"/>
    <p:sldId id="409" r:id="rId52"/>
    <p:sldId id="410" r:id="rId53"/>
    <p:sldId id="411" r:id="rId54"/>
    <p:sldId id="412" r:id="rId55"/>
    <p:sldId id="379" r:id="rId56"/>
    <p:sldId id="478" r:id="rId57"/>
    <p:sldId id="358" r:id="rId58"/>
    <p:sldId id="415" r:id="rId59"/>
    <p:sldId id="416" r:id="rId60"/>
    <p:sldId id="417" r:id="rId61"/>
    <p:sldId id="418" r:id="rId62"/>
    <p:sldId id="414" r:id="rId63"/>
    <p:sldId id="419" r:id="rId64"/>
    <p:sldId id="420" r:id="rId65"/>
    <p:sldId id="489" r:id="rId66"/>
    <p:sldId id="413" r:id="rId67"/>
    <p:sldId id="480" r:id="rId68"/>
    <p:sldId id="359" r:id="rId69"/>
    <p:sldId id="423" r:id="rId70"/>
    <p:sldId id="424" r:id="rId71"/>
    <p:sldId id="425" r:id="rId72"/>
    <p:sldId id="426" r:id="rId73"/>
    <p:sldId id="427" r:id="rId74"/>
    <p:sldId id="428" r:id="rId75"/>
    <p:sldId id="429" r:id="rId76"/>
    <p:sldId id="430" r:id="rId77"/>
    <p:sldId id="431" r:id="rId78"/>
    <p:sldId id="433" r:id="rId79"/>
    <p:sldId id="432" r:id="rId80"/>
    <p:sldId id="434" r:id="rId81"/>
    <p:sldId id="437" r:id="rId82"/>
    <p:sldId id="436" r:id="rId83"/>
    <p:sldId id="435" r:id="rId84"/>
    <p:sldId id="438" r:id="rId85"/>
    <p:sldId id="421" r:id="rId86"/>
    <p:sldId id="441" r:id="rId87"/>
    <p:sldId id="444" r:id="rId88"/>
    <p:sldId id="445" r:id="rId89"/>
    <p:sldId id="446" r:id="rId90"/>
    <p:sldId id="447" r:id="rId91"/>
    <p:sldId id="450" r:id="rId92"/>
    <p:sldId id="451" r:id="rId93"/>
    <p:sldId id="452" r:id="rId94"/>
    <p:sldId id="464" r:id="rId95"/>
    <p:sldId id="453" r:id="rId96"/>
    <p:sldId id="454" r:id="rId97"/>
    <p:sldId id="465" r:id="rId98"/>
    <p:sldId id="466" r:id="rId99"/>
    <p:sldId id="455" r:id="rId100"/>
    <p:sldId id="449" r:id="rId101"/>
    <p:sldId id="468" r:id="rId102"/>
    <p:sldId id="469" r:id="rId103"/>
    <p:sldId id="470" r:id="rId104"/>
    <p:sldId id="467" r:id="rId105"/>
    <p:sldId id="456" r:id="rId106"/>
    <p:sldId id="457" r:id="rId107"/>
    <p:sldId id="458" r:id="rId108"/>
    <p:sldId id="471" r:id="rId109"/>
    <p:sldId id="459" r:id="rId110"/>
    <p:sldId id="472" r:id="rId111"/>
    <p:sldId id="473" r:id="rId112"/>
    <p:sldId id="474" r:id="rId113"/>
    <p:sldId id="460" r:id="rId114"/>
    <p:sldId id="475" r:id="rId115"/>
    <p:sldId id="461" r:id="rId116"/>
    <p:sldId id="476" r:id="rId117"/>
    <p:sldId id="477" r:id="rId118"/>
    <p:sldId id="264" r:id="rId119"/>
    <p:sldId id="491" r:id="rId120"/>
    <p:sldId id="490" r:id="rId121"/>
    <p:sldId id="260"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FFFFAA"/>
    <a:srgbClr val="FFFFFF"/>
    <a:srgbClr val="00FF00"/>
    <a:srgbClr val="436EC5"/>
    <a:srgbClr val="C3457B"/>
    <a:srgbClr val="A840C8"/>
    <a:srgbClr val="44C4A2"/>
    <a:srgbClr val="54C3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9F46A6-75AF-461C-82A2-FF9649B1F390}" v="2" dt="2019-08-28T08:32:16.738"/>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9298" autoAdjust="0"/>
  </p:normalViewPr>
  <p:slideViewPr>
    <p:cSldViewPr snapToGrid="0">
      <p:cViewPr varScale="1">
        <p:scale>
          <a:sx n="60" d="100"/>
          <a:sy n="60" d="100"/>
        </p:scale>
        <p:origin x="1296" y="6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12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er, Micha van der" userId="4f800f7df4c8d948" providerId="OrgId" clId="{F89F46A6-75AF-461C-82A2-FF9649B1F390}"/>
    <pc:docChg chg="custSel delSld modSld">
      <pc:chgData name="Meer, Micha van der" userId="4f800f7df4c8d948" providerId="OrgId" clId="{F89F46A6-75AF-461C-82A2-FF9649B1F390}" dt="2019-09-02T06:56:01.177" v="33" actId="20577"/>
      <pc:docMkLst>
        <pc:docMk/>
      </pc:docMkLst>
      <pc:sldChg chg="modSp">
        <pc:chgData name="Meer, Micha van der" userId="4f800f7df4c8d948" providerId="OrgId" clId="{F89F46A6-75AF-461C-82A2-FF9649B1F390}" dt="2019-09-02T06:56:01.177" v="33" actId="20577"/>
        <pc:sldMkLst>
          <pc:docMk/>
          <pc:sldMk cId="2793169444" sldId="256"/>
        </pc:sldMkLst>
        <pc:spChg chg="mod">
          <ac:chgData name="Meer, Micha van der" userId="4f800f7df4c8d948" providerId="OrgId" clId="{F89F46A6-75AF-461C-82A2-FF9649B1F390}" dt="2019-09-02T06:56:01.177" v="33" actId="20577"/>
          <ac:spMkLst>
            <pc:docMk/>
            <pc:sldMk cId="2793169444" sldId="256"/>
            <ac:spMk id="10" creationId="{68E8D4AA-A81E-4C0D-9759-28C00C7D4D63}"/>
          </ac:spMkLst>
        </pc:spChg>
      </pc:sldChg>
      <pc:sldChg chg="addSp delSp">
        <pc:chgData name="Meer, Micha van der" userId="4f800f7df4c8d948" providerId="OrgId" clId="{F89F46A6-75AF-461C-82A2-FF9649B1F390}" dt="2019-08-28T08:31:32.350" v="1"/>
        <pc:sldMkLst>
          <pc:docMk/>
          <pc:sldMk cId="3394018800" sldId="258"/>
        </pc:sldMkLst>
        <pc:graphicFrameChg chg="del">
          <ac:chgData name="Meer, Micha van der" userId="4f800f7df4c8d948" providerId="OrgId" clId="{F89F46A6-75AF-461C-82A2-FF9649B1F390}" dt="2019-08-28T08:31:08.184" v="0" actId="478"/>
          <ac:graphicFrameMkLst>
            <pc:docMk/>
            <pc:sldMk cId="3394018800" sldId="258"/>
            <ac:graphicFrameMk id="6" creationId="{769FFB75-F85B-4FF6-9581-B9B3D5BD8CA5}"/>
          </ac:graphicFrameMkLst>
        </pc:graphicFrameChg>
        <pc:graphicFrameChg chg="add">
          <ac:chgData name="Meer, Micha van der" userId="4f800f7df4c8d948" providerId="OrgId" clId="{F89F46A6-75AF-461C-82A2-FF9649B1F390}" dt="2019-08-28T08:31:32.350" v="1"/>
          <ac:graphicFrameMkLst>
            <pc:docMk/>
            <pc:sldMk cId="3394018800" sldId="258"/>
            <ac:graphicFrameMk id="7" creationId="{0D33923B-58C5-4655-AFA3-43D4BB692B48}"/>
          </ac:graphicFrameMkLst>
        </pc:graphicFrameChg>
      </pc:sldChg>
      <pc:sldChg chg="modNotesTx">
        <pc:chgData name="Meer, Micha van der" userId="4f800f7df4c8d948" providerId="OrgId" clId="{F89F46A6-75AF-461C-82A2-FF9649B1F390}" dt="2019-08-29T12:28:43.815" v="16" actId="20577"/>
        <pc:sldMkLst>
          <pc:docMk/>
          <pc:sldMk cId="1347442775" sldId="488"/>
        </pc:sldMkLst>
      </pc:sldChg>
      <pc:sldChg chg="modNotesTx">
        <pc:chgData name="Meer, Micha van der" userId="4f800f7df4c8d948" providerId="OrgId" clId="{F89F46A6-75AF-461C-82A2-FF9649B1F390}" dt="2019-08-29T12:30:51.710" v="24" actId="20577"/>
        <pc:sldMkLst>
          <pc:docMk/>
          <pc:sldMk cId="2667150342" sldId="489"/>
        </pc:sldMkLst>
      </pc:sldChg>
      <pc:sldChg chg="modNotesTx">
        <pc:chgData name="Meer, Micha van der" userId="4f800f7df4c8d948" providerId="OrgId" clId="{F89F46A6-75AF-461C-82A2-FF9649B1F390}" dt="2019-08-29T12:32:55.949" v="31" actId="20577"/>
        <pc:sldMkLst>
          <pc:docMk/>
          <pc:sldMk cId="173177912" sldId="4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BC2D1E-31D5-468B-9A1C-7901113A41A9}" type="datetimeFigureOut">
              <a:rPr lang="en-GB" smtClean="0"/>
              <a:t>02/09/2019</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66D653-1F50-42D3-9433-E70208EEB39E}" type="slidenum">
              <a:rPr lang="en-GB" smtClean="0"/>
              <a:t>‹#›</a:t>
            </a:fld>
            <a:endParaRPr lang="en-GB"/>
          </a:p>
        </p:txBody>
      </p:sp>
    </p:spTree>
    <p:extLst>
      <p:ext uri="{BB962C8B-B14F-4D97-AF65-F5344CB8AC3E}">
        <p14:creationId xmlns:p14="http://schemas.microsoft.com/office/powerpoint/2010/main" val="353257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b="0" i="0" kern="1200" cap="all" dirty="0">
                <a:solidFill>
                  <a:schemeClr val="tx1"/>
                </a:solidFill>
                <a:effectLst/>
                <a:latin typeface="+mn-lt"/>
                <a:ea typeface="+mn-ea"/>
                <a:cs typeface="+mn-cs"/>
              </a:rPr>
              <a:t>company logo are respective owned by the company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Photo’s used are royalty free and under (CC0) license pixels.com</a:t>
            </a:r>
            <a:endParaRPr lang="en-GB" sz="1200" b="0" i="0" kern="1200" cap="all" dirty="0">
              <a:solidFill>
                <a:schemeClr val="tx1"/>
              </a:solidFill>
              <a:effectLst/>
              <a:latin typeface="+mn-lt"/>
              <a:ea typeface="+mn-ea"/>
              <a:cs typeface="+mn-cs"/>
            </a:endParaRPr>
          </a:p>
          <a:p>
            <a:r>
              <a:rPr lang="en-GB" sz="1200" b="0" i="0" kern="1200" cap="all" dirty="0">
                <a:solidFill>
                  <a:schemeClr val="tx1"/>
                </a:solidFill>
                <a:effectLst/>
                <a:latin typeface="+mn-lt"/>
                <a:ea typeface="+mn-ea"/>
                <a:cs typeface="+mn-cs"/>
              </a:rPr>
              <a:t>All other not mentioned graphics or text are © Witan BV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cap="all" dirty="0">
                <a:solidFill>
                  <a:schemeClr val="tx1"/>
                </a:solidFill>
                <a:effectLst/>
                <a:latin typeface="+mn-lt"/>
                <a:ea typeface="+mn-ea"/>
                <a:cs typeface="+mn-cs"/>
              </a:rPr>
              <a:t>Questions ? L</a:t>
            </a:r>
            <a:r>
              <a:rPr lang="en-GB" sz="1200" b="0" i="0" kern="1200" cap="all" dirty="0" err="1">
                <a:solidFill>
                  <a:schemeClr val="tx1"/>
                </a:solidFill>
                <a:effectLst/>
                <a:latin typeface="+mn-lt"/>
                <a:ea typeface="+mn-ea"/>
                <a:cs typeface="+mn-cs"/>
              </a:rPr>
              <a:t>ecture</a:t>
            </a:r>
            <a:r>
              <a:rPr lang="en-GB" sz="1200" b="0" i="0" kern="1200" cap="all" dirty="0">
                <a:solidFill>
                  <a:schemeClr val="tx1"/>
                </a:solidFill>
                <a:effectLst/>
                <a:latin typeface="+mn-lt"/>
                <a:ea typeface="+mn-ea"/>
                <a:cs typeface="+mn-cs"/>
              </a:rPr>
              <a:t> material owner micha van der Meer</a:t>
            </a:r>
          </a:p>
          <a:p>
            <a:endParaRPr lang="en-GB" sz="1200" b="0" i="0" kern="1200" cap="all" dirty="0">
              <a:solidFill>
                <a:schemeClr val="tx1"/>
              </a:solidFill>
              <a:effectLst/>
              <a:latin typeface="+mn-lt"/>
              <a:ea typeface="+mn-ea"/>
              <a:cs typeface="+mn-cs"/>
            </a:endParaRPr>
          </a:p>
          <a:p>
            <a:endParaRPr lang="en-US" sz="1200" b="0" i="0" kern="1200" cap="all"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a:t>
            </a:fld>
            <a:endParaRPr lang="en-GB"/>
          </a:p>
        </p:txBody>
      </p:sp>
    </p:spTree>
    <p:extLst>
      <p:ext uri="{BB962C8B-B14F-4D97-AF65-F5344CB8AC3E}">
        <p14:creationId xmlns:p14="http://schemas.microsoft.com/office/powerpoint/2010/main" val="54002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Microsoft do</a:t>
            </a:r>
            <a:r>
              <a:rPr lang="en-US" b="1" dirty="0">
                <a:solidFill>
                  <a:srgbClr val="FF0000"/>
                </a:solidFill>
              </a:rPr>
              <a:t> not </a:t>
            </a:r>
            <a:r>
              <a:rPr lang="en-US" dirty="0"/>
              <a:t>understand that if you </a:t>
            </a:r>
            <a:r>
              <a:rPr lang="en-US" b="1" dirty="0"/>
              <a:t>float </a:t>
            </a:r>
            <a:r>
              <a:rPr lang="en-US" dirty="0"/>
              <a:t>a </a:t>
            </a:r>
            <a:r>
              <a:rPr lang="en-US" b="1" dirty="0"/>
              <a:t>block element </a:t>
            </a:r>
            <a:r>
              <a:rPr lang="en-US" dirty="0"/>
              <a:t>and there is enough space that </a:t>
            </a:r>
            <a:r>
              <a:rPr lang="en-US" b="1" dirty="0"/>
              <a:t>INLINE</a:t>
            </a:r>
            <a:r>
              <a:rPr lang="en-US" dirty="0"/>
              <a:t> need to be added.</a:t>
            </a: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26</a:t>
            </a:fld>
            <a:endParaRPr lang="en-GB"/>
          </a:p>
        </p:txBody>
      </p:sp>
    </p:spTree>
    <p:extLst>
      <p:ext uri="{BB962C8B-B14F-4D97-AF65-F5344CB8AC3E}">
        <p14:creationId xmlns:p14="http://schemas.microsoft.com/office/powerpoint/2010/main" val="1822612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 Witan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Teacher guide : Min 40 (from 135 min)</a:t>
            </a:r>
            <a:endParaRPr lang="en-GB" b="1"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27</a:t>
            </a:fld>
            <a:endParaRPr lang="en-GB"/>
          </a:p>
        </p:txBody>
      </p:sp>
    </p:spTree>
    <p:extLst>
      <p:ext uri="{BB962C8B-B14F-4D97-AF65-F5344CB8AC3E}">
        <p14:creationId xmlns:p14="http://schemas.microsoft.com/office/powerpoint/2010/main" val="2725516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b="0" i="0" kern="1200" cap="all" dirty="0">
                <a:solidFill>
                  <a:schemeClr val="tx1"/>
                </a:solidFill>
                <a:effectLst/>
                <a:latin typeface="+mn-lt"/>
                <a:ea typeface="+mn-ea"/>
                <a:cs typeface="+mn-cs"/>
              </a:rPr>
              <a:t>30 min </a:t>
            </a: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28</a:t>
            </a:fld>
            <a:endParaRPr lang="en-GB"/>
          </a:p>
        </p:txBody>
      </p:sp>
    </p:spTree>
    <p:extLst>
      <p:ext uri="{BB962C8B-B14F-4D97-AF65-F5344CB8AC3E}">
        <p14:creationId xmlns:p14="http://schemas.microsoft.com/office/powerpoint/2010/main" val="3475910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 dirk-jan.nl </a:t>
            </a:r>
            <a:endParaRPr lang="en-GB" sz="1200" b="0" i="0" kern="1200" cap="all"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29</a:t>
            </a:fld>
            <a:endParaRPr lang="en-GB"/>
          </a:p>
        </p:txBody>
      </p:sp>
    </p:spTree>
    <p:extLst>
      <p:ext uri="{BB962C8B-B14F-4D97-AF65-F5344CB8AC3E}">
        <p14:creationId xmlns:p14="http://schemas.microsoft.com/office/powerpoint/2010/main" val="112143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 dirk-jan.nl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cap="all"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cap="all" dirty="0">
                <a:solidFill>
                  <a:schemeClr val="tx1"/>
                </a:solidFill>
                <a:effectLst/>
                <a:latin typeface="+mn-lt"/>
                <a:ea typeface="+mn-ea"/>
                <a:cs typeface="+mn-cs"/>
              </a:rPr>
              <a:t>It feels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cap="all"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sz="1400"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6D653-1F50-42D3-9433-E70208EEB39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58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Global setup</a:t>
            </a:r>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34</a:t>
            </a:fld>
            <a:endParaRPr lang="en-GB"/>
          </a:p>
        </p:txBody>
      </p:sp>
    </p:spTree>
    <p:extLst>
      <p:ext uri="{BB962C8B-B14F-4D97-AF65-F5344CB8AC3E}">
        <p14:creationId xmlns:p14="http://schemas.microsoft.com/office/powerpoint/2010/main" val="1571363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Margin get the color from body background. </a:t>
            </a:r>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35</a:t>
            </a:fld>
            <a:endParaRPr lang="en-GB"/>
          </a:p>
        </p:txBody>
      </p:sp>
    </p:spTree>
    <p:extLst>
      <p:ext uri="{BB962C8B-B14F-4D97-AF65-F5344CB8AC3E}">
        <p14:creationId xmlns:p14="http://schemas.microsoft.com/office/powerpoint/2010/main" val="3053622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Royalty free (CC0)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Teacher guide : Min 60 (from 135 min)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Static (like tape on your finger. It stays where you are at that moment)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Relative (it is traveling in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Absolute (it moving parallel dimension, the world will never be the same, they are separated 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Fixed (It is like a game, the score is always in the right corner, whatever you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66D653-1F50-42D3-9433-E70208EEB39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288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Nothing.. I began drawing where it was.</a:t>
            </a:r>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44</a:t>
            </a:fld>
            <a:endParaRPr lang="en-GB"/>
          </a:p>
        </p:txBody>
      </p:sp>
    </p:spTree>
    <p:extLst>
      <p:ext uri="{BB962C8B-B14F-4D97-AF65-F5344CB8AC3E}">
        <p14:creationId xmlns:p14="http://schemas.microsoft.com/office/powerpoint/2010/main" val="3644433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Nothing.. I began drawing where it was.</a:t>
            </a:r>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46</a:t>
            </a:fld>
            <a:endParaRPr lang="en-GB"/>
          </a:p>
        </p:txBody>
      </p:sp>
    </p:spTree>
    <p:extLst>
      <p:ext uri="{BB962C8B-B14F-4D97-AF65-F5344CB8AC3E}">
        <p14:creationId xmlns:p14="http://schemas.microsoft.com/office/powerpoint/2010/main" val="630219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2</a:t>
            </a:fld>
            <a:endParaRPr lang="en-GB"/>
          </a:p>
        </p:txBody>
      </p:sp>
    </p:spTree>
    <p:extLst>
      <p:ext uri="{BB962C8B-B14F-4D97-AF65-F5344CB8AC3E}">
        <p14:creationId xmlns:p14="http://schemas.microsoft.com/office/powerpoint/2010/main" val="3694473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47</a:t>
            </a:fld>
            <a:endParaRPr lang="en-GB"/>
          </a:p>
        </p:txBody>
      </p:sp>
    </p:spTree>
    <p:extLst>
      <p:ext uri="{BB962C8B-B14F-4D97-AF65-F5344CB8AC3E}">
        <p14:creationId xmlns:p14="http://schemas.microsoft.com/office/powerpoint/2010/main" val="2330336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Nothing.. I began drawing where it was.</a:t>
            </a:r>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48</a:t>
            </a:fld>
            <a:endParaRPr lang="en-GB"/>
          </a:p>
        </p:txBody>
      </p:sp>
    </p:spTree>
    <p:extLst>
      <p:ext uri="{BB962C8B-B14F-4D97-AF65-F5344CB8AC3E}">
        <p14:creationId xmlns:p14="http://schemas.microsoft.com/office/powerpoint/2010/main" val="1983873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49</a:t>
            </a:fld>
            <a:endParaRPr lang="en-GB"/>
          </a:p>
        </p:txBody>
      </p:sp>
    </p:spTree>
    <p:extLst>
      <p:ext uri="{BB962C8B-B14F-4D97-AF65-F5344CB8AC3E}">
        <p14:creationId xmlns:p14="http://schemas.microsoft.com/office/powerpoint/2010/main" val="3209671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50</a:t>
            </a:fld>
            <a:endParaRPr lang="en-GB"/>
          </a:p>
        </p:txBody>
      </p:sp>
    </p:spTree>
    <p:extLst>
      <p:ext uri="{BB962C8B-B14F-4D97-AF65-F5344CB8AC3E}">
        <p14:creationId xmlns:p14="http://schemas.microsoft.com/office/powerpoint/2010/main" val="1883284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51</a:t>
            </a:fld>
            <a:endParaRPr lang="en-GB"/>
          </a:p>
        </p:txBody>
      </p:sp>
    </p:spTree>
    <p:extLst>
      <p:ext uri="{BB962C8B-B14F-4D97-AF65-F5344CB8AC3E}">
        <p14:creationId xmlns:p14="http://schemas.microsoft.com/office/powerpoint/2010/main" val="2654522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52</a:t>
            </a:fld>
            <a:endParaRPr lang="en-GB"/>
          </a:p>
        </p:txBody>
      </p:sp>
    </p:spTree>
    <p:extLst>
      <p:ext uri="{BB962C8B-B14F-4D97-AF65-F5344CB8AC3E}">
        <p14:creationId xmlns:p14="http://schemas.microsoft.com/office/powerpoint/2010/main" val="2959077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53</a:t>
            </a:fld>
            <a:endParaRPr lang="en-GB"/>
          </a:p>
        </p:txBody>
      </p:sp>
    </p:spTree>
    <p:extLst>
      <p:ext uri="{BB962C8B-B14F-4D97-AF65-F5344CB8AC3E}">
        <p14:creationId xmlns:p14="http://schemas.microsoft.com/office/powerpoint/2010/main" val="579201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It like absolute but then fixed in view of the browser</a:t>
            </a:r>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54</a:t>
            </a:fld>
            <a:endParaRPr lang="en-GB"/>
          </a:p>
        </p:txBody>
      </p:sp>
    </p:spTree>
    <p:extLst>
      <p:ext uri="{BB962C8B-B14F-4D97-AF65-F5344CB8AC3E}">
        <p14:creationId xmlns:p14="http://schemas.microsoft.com/office/powerpoint/2010/main" val="1286209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(CC0) license pixels.com</a:t>
            </a:r>
            <a:endParaRPr lang="en-GB" sz="1200" b="0" i="0" kern="1200" cap="all"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55</a:t>
            </a:fld>
            <a:endParaRPr lang="en-GB"/>
          </a:p>
        </p:txBody>
      </p:sp>
    </p:spTree>
    <p:extLst>
      <p:ext uri="{BB962C8B-B14F-4D97-AF65-F5344CB8AC3E}">
        <p14:creationId xmlns:p14="http://schemas.microsoft.com/office/powerpoint/2010/main" val="1075370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(CC0) license pixels.com</a:t>
            </a:r>
            <a:endParaRPr lang="en-GB" sz="1200" b="0" i="0" kern="1200" cap="all"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56</a:t>
            </a:fld>
            <a:endParaRPr lang="en-GB"/>
          </a:p>
        </p:txBody>
      </p:sp>
    </p:spTree>
    <p:extLst>
      <p:ext uri="{BB962C8B-B14F-4D97-AF65-F5344CB8AC3E}">
        <p14:creationId xmlns:p14="http://schemas.microsoft.com/office/powerpoint/2010/main" val="302389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3</a:t>
            </a:fld>
            <a:endParaRPr lang="en-GB"/>
          </a:p>
        </p:txBody>
      </p:sp>
    </p:spTree>
    <p:extLst>
      <p:ext uri="{BB962C8B-B14F-4D97-AF65-F5344CB8AC3E}">
        <p14:creationId xmlns:p14="http://schemas.microsoft.com/office/powerpoint/2010/main" val="2068685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Royalty free (CC0)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Teacher guide : Min 80 - 100 (from 135 min)</a:t>
            </a:r>
            <a:endParaRPr lang="en-GB" b="1"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65</a:t>
            </a:fld>
            <a:endParaRPr lang="en-GB"/>
          </a:p>
        </p:txBody>
      </p:sp>
    </p:spTree>
    <p:extLst>
      <p:ext uri="{BB962C8B-B14F-4D97-AF65-F5344CB8AC3E}">
        <p14:creationId xmlns:p14="http://schemas.microsoft.com/office/powerpoint/2010/main" val="110158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(CC0) license pixels.com</a:t>
            </a:r>
            <a:endParaRPr lang="en-GB" sz="1200" b="0" i="0" kern="1200" cap="all"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66</a:t>
            </a:fld>
            <a:endParaRPr lang="en-GB"/>
          </a:p>
        </p:txBody>
      </p:sp>
    </p:spTree>
    <p:extLst>
      <p:ext uri="{BB962C8B-B14F-4D97-AF65-F5344CB8AC3E}">
        <p14:creationId xmlns:p14="http://schemas.microsoft.com/office/powerpoint/2010/main" val="1970045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(CC0) license pixels.com</a:t>
            </a:r>
            <a:endParaRPr lang="en-GB" sz="1200" b="0" i="0" kern="1200" cap="all"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67</a:t>
            </a:fld>
            <a:endParaRPr lang="en-GB"/>
          </a:p>
        </p:txBody>
      </p:sp>
    </p:spTree>
    <p:extLst>
      <p:ext uri="{BB962C8B-B14F-4D97-AF65-F5344CB8AC3E}">
        <p14:creationId xmlns:p14="http://schemas.microsoft.com/office/powerpoint/2010/main" val="1931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layer also have its own specificity calculation in CSS!</a:t>
            </a: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68</a:t>
            </a:fld>
            <a:endParaRPr lang="en-GB"/>
          </a:p>
        </p:txBody>
      </p:sp>
    </p:spTree>
    <p:extLst>
      <p:ext uri="{BB962C8B-B14F-4D97-AF65-F5344CB8AC3E}">
        <p14:creationId xmlns:p14="http://schemas.microsoft.com/office/powerpoint/2010/main" val="25921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No moving :P</a:t>
            </a:r>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78</a:t>
            </a:fld>
            <a:endParaRPr lang="en-GB"/>
          </a:p>
        </p:txBody>
      </p:sp>
    </p:spTree>
    <p:extLst>
      <p:ext uri="{BB962C8B-B14F-4D97-AF65-F5344CB8AC3E}">
        <p14:creationId xmlns:p14="http://schemas.microsoft.com/office/powerpoint/2010/main" val="1217928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79</a:t>
            </a:fld>
            <a:endParaRPr lang="en-GB"/>
          </a:p>
        </p:txBody>
      </p:sp>
    </p:spTree>
    <p:extLst>
      <p:ext uri="{BB962C8B-B14F-4D97-AF65-F5344CB8AC3E}">
        <p14:creationId xmlns:p14="http://schemas.microsoft.com/office/powerpoint/2010/main" val="3114641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80</a:t>
            </a:fld>
            <a:endParaRPr lang="en-GB"/>
          </a:p>
        </p:txBody>
      </p:sp>
    </p:spTree>
    <p:extLst>
      <p:ext uri="{BB962C8B-B14F-4D97-AF65-F5344CB8AC3E}">
        <p14:creationId xmlns:p14="http://schemas.microsoft.com/office/powerpoint/2010/main" val="231539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81</a:t>
            </a:fld>
            <a:endParaRPr lang="en-GB"/>
          </a:p>
        </p:txBody>
      </p:sp>
    </p:spTree>
    <p:extLst>
      <p:ext uri="{BB962C8B-B14F-4D97-AF65-F5344CB8AC3E}">
        <p14:creationId xmlns:p14="http://schemas.microsoft.com/office/powerpoint/2010/main" val="279999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82</a:t>
            </a:fld>
            <a:endParaRPr lang="en-GB"/>
          </a:p>
        </p:txBody>
      </p:sp>
    </p:spTree>
    <p:extLst>
      <p:ext uri="{BB962C8B-B14F-4D97-AF65-F5344CB8AC3E}">
        <p14:creationId xmlns:p14="http://schemas.microsoft.com/office/powerpoint/2010/main" val="2060845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83</a:t>
            </a:fld>
            <a:endParaRPr lang="en-GB"/>
          </a:p>
        </p:txBody>
      </p:sp>
    </p:spTree>
    <p:extLst>
      <p:ext uri="{BB962C8B-B14F-4D97-AF65-F5344CB8AC3E}">
        <p14:creationId xmlns:p14="http://schemas.microsoft.com/office/powerpoint/2010/main" val="256700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1. NO, </a:t>
            </a:r>
            <a:r>
              <a:rPr lang="en-US" dirty="0" err="1"/>
              <a:t>js</a:t>
            </a:r>
            <a:endParaRPr lang="en-GB" dirty="0"/>
          </a:p>
          <a:p>
            <a:r>
              <a:rPr lang="en-GB" dirty="0"/>
              <a:t>2. HTML, conditional comment</a:t>
            </a:r>
          </a:p>
          <a:p>
            <a:r>
              <a:rPr lang="en-US" dirty="0"/>
              <a:t>3</a:t>
            </a:r>
            <a:r>
              <a:rPr lang="en-GB" dirty="0"/>
              <a:t>. NO, Float needs a border</a:t>
            </a:r>
          </a:p>
          <a:p>
            <a:r>
              <a:rPr lang="en-US" dirty="0"/>
              <a:t>4. CSS, -999.999 is max</a:t>
            </a:r>
          </a:p>
          <a:p>
            <a:r>
              <a:rPr lang="en-US" dirty="0"/>
              <a:t>5. CSS, Second of a </a:t>
            </a:r>
            <a:r>
              <a:rPr lang="en-US" dirty="0" err="1"/>
              <a:t>anker</a:t>
            </a:r>
            <a:r>
              <a:rPr lang="en-US" dirty="0"/>
              <a:t> (you know, because you did your homework!!)</a:t>
            </a:r>
          </a:p>
          <a:p>
            <a:r>
              <a:rPr lang="en-US" dirty="0"/>
              <a:t>6. CSS, Hide something</a:t>
            </a:r>
          </a:p>
          <a:p>
            <a:r>
              <a:rPr lang="en-US" dirty="0"/>
              <a:t>7. CSS, </a:t>
            </a:r>
            <a:r>
              <a:rPr lang="en-GB" sz="1200" b="0" i="0" kern="1200" dirty="0">
                <a:solidFill>
                  <a:schemeClr val="tx1"/>
                </a:solidFill>
                <a:effectLst/>
                <a:latin typeface="+mn-lt"/>
                <a:ea typeface="+mn-ea"/>
                <a:cs typeface="+mn-cs"/>
              </a:rPr>
              <a:t>width: calc(100% - 100px); -&gt;  </a:t>
            </a:r>
            <a:r>
              <a:rPr lang="en-GB" sz="1200" b="1" i="0" kern="1200" dirty="0">
                <a:solidFill>
                  <a:schemeClr val="tx1"/>
                </a:solidFill>
                <a:effectLst/>
                <a:latin typeface="+mn-lt"/>
                <a:ea typeface="+mn-ea"/>
                <a:cs typeface="+mn-cs"/>
              </a:rPr>
              <a:t>position</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fixed?</a:t>
            </a:r>
            <a:endParaRPr lang="en-US" dirty="0"/>
          </a:p>
          <a:p>
            <a:endParaRPr lang="en-US"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4</a:t>
            </a:fld>
            <a:endParaRPr lang="en-GB"/>
          </a:p>
        </p:txBody>
      </p:sp>
    </p:spTree>
    <p:extLst>
      <p:ext uri="{BB962C8B-B14F-4D97-AF65-F5344CB8AC3E}">
        <p14:creationId xmlns:p14="http://schemas.microsoft.com/office/powerpoint/2010/main" val="152520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84</a:t>
            </a:fld>
            <a:endParaRPr lang="en-GB"/>
          </a:p>
        </p:txBody>
      </p:sp>
    </p:spTree>
    <p:extLst>
      <p:ext uri="{BB962C8B-B14F-4D97-AF65-F5344CB8AC3E}">
        <p14:creationId xmlns:p14="http://schemas.microsoft.com/office/powerpoint/2010/main" val="554311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(CC0) license pixels.com</a:t>
            </a:r>
            <a:endParaRPr lang="en-GB" sz="1200" b="0" i="0" kern="1200" cap="all"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85</a:t>
            </a:fld>
            <a:endParaRPr lang="en-GB"/>
          </a:p>
        </p:txBody>
      </p:sp>
    </p:spTree>
    <p:extLst>
      <p:ext uri="{BB962C8B-B14F-4D97-AF65-F5344CB8AC3E}">
        <p14:creationId xmlns:p14="http://schemas.microsoft.com/office/powerpoint/2010/main" val="4139936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throw everything away?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(CC0) license pixels.com</a:t>
            </a:r>
            <a:endParaRPr lang="en-GB" sz="1200" b="0" i="0" kern="1200" cap="all"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86</a:t>
            </a:fld>
            <a:endParaRPr lang="en-GB"/>
          </a:p>
        </p:txBody>
      </p:sp>
    </p:spTree>
    <p:extLst>
      <p:ext uri="{BB962C8B-B14F-4D97-AF65-F5344CB8AC3E}">
        <p14:creationId xmlns:p14="http://schemas.microsoft.com/office/powerpoint/2010/main" val="2864354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87</a:t>
            </a:fld>
            <a:endParaRPr lang="en-GB"/>
          </a:p>
        </p:txBody>
      </p:sp>
    </p:spTree>
    <p:extLst>
      <p:ext uri="{BB962C8B-B14F-4D97-AF65-F5344CB8AC3E}">
        <p14:creationId xmlns:p14="http://schemas.microsoft.com/office/powerpoint/2010/main" val="914257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rial"/>
                <a:ea typeface="+mn-ea"/>
                <a:cs typeface="Arial"/>
              </a:rPr>
              <a:t>body</a:t>
            </a:r>
            <a:br>
              <a:rPr lang="en-US" sz="1200" b="1" kern="1200" dirty="0">
                <a:solidFill>
                  <a:schemeClr val="tx1"/>
                </a:solidFill>
                <a:effectLst/>
                <a:latin typeface="Arial"/>
                <a:ea typeface="+mn-ea"/>
                <a:cs typeface="Arial"/>
              </a:rPr>
            </a:br>
            <a:r>
              <a:rPr lang="en-US" sz="1200" b="1" kern="1200" dirty="0">
                <a:solidFill>
                  <a:schemeClr val="tx1"/>
                </a:solidFill>
                <a:effectLst/>
                <a:latin typeface="Arial"/>
                <a:ea typeface="+mn-ea"/>
                <a:cs typeface="Arial"/>
              </a:rPr>
              <a:t>    </a:t>
            </a:r>
            <a:r>
              <a:rPr lang="en-US" dirty="0"/>
              <a:t>{</a:t>
            </a:r>
            <a:br>
              <a:rPr lang="en-US" dirty="0"/>
            </a:br>
            <a:r>
              <a:rPr lang="en-US" dirty="0"/>
              <a:t>    </a:t>
            </a:r>
            <a:r>
              <a:rPr lang="en-US" sz="1200" b="1" kern="1200" dirty="0">
                <a:solidFill>
                  <a:schemeClr val="tx1"/>
                </a:solidFill>
                <a:effectLst/>
                <a:latin typeface="Arial"/>
                <a:ea typeface="+mn-ea"/>
                <a:cs typeface="Arial"/>
              </a:rPr>
              <a:t>width</a:t>
            </a:r>
            <a:r>
              <a:rPr lang="en-US" dirty="0"/>
              <a:t>: </a:t>
            </a:r>
            <a:r>
              <a:rPr lang="en-US" sz="1200" b="1" kern="1200" dirty="0">
                <a:solidFill>
                  <a:schemeClr val="tx1"/>
                </a:solidFill>
                <a:effectLst/>
                <a:latin typeface="Arial"/>
                <a:ea typeface="+mn-ea"/>
                <a:cs typeface="Arial"/>
              </a:rPr>
              <a:t>800px</a:t>
            </a:r>
            <a:r>
              <a:rPr lang="en-US" dirty="0"/>
              <a:t>;   **FIXED</a:t>
            </a:r>
            <a:br>
              <a:rPr lang="en-US" dirty="0"/>
            </a:br>
            <a:r>
              <a:rPr lang="en-US" dirty="0"/>
              <a:t>    </a:t>
            </a:r>
            <a:r>
              <a:rPr lang="en-US" sz="1200" b="1" kern="1200" dirty="0">
                <a:solidFill>
                  <a:schemeClr val="tx1"/>
                </a:solidFill>
                <a:effectLst/>
                <a:latin typeface="Arial"/>
                <a:ea typeface="+mn-ea"/>
                <a:cs typeface="Arial"/>
              </a:rPr>
              <a:t>margin </a:t>
            </a:r>
            <a:r>
              <a:rPr lang="en-US" dirty="0"/>
              <a:t>: </a:t>
            </a:r>
            <a:r>
              <a:rPr lang="en-US" sz="1200" b="1" kern="1200" dirty="0">
                <a:solidFill>
                  <a:schemeClr val="tx1"/>
                </a:solidFill>
                <a:effectLst/>
                <a:latin typeface="Arial"/>
                <a:ea typeface="+mn-ea"/>
                <a:cs typeface="Arial"/>
              </a:rPr>
              <a:t>0 auto</a:t>
            </a:r>
            <a:r>
              <a:rPr lang="en-US" dirty="0"/>
              <a:t>;</a:t>
            </a:r>
            <a:br>
              <a:rPr lang="en-US" dirty="0"/>
            </a:br>
            <a:r>
              <a:rPr lang="en-US" dirty="0"/>
              <a:t>    </a:t>
            </a:r>
            <a:r>
              <a:rPr lang="en-US" sz="1200" b="1" kern="1200" dirty="0">
                <a:solidFill>
                  <a:schemeClr val="tx1"/>
                </a:solidFill>
                <a:effectLst/>
                <a:latin typeface="Arial"/>
                <a:ea typeface="+mn-ea"/>
                <a:cs typeface="Arial"/>
              </a:rPr>
              <a:t>background-color</a:t>
            </a:r>
            <a:r>
              <a:rPr lang="en-US" dirty="0"/>
              <a:t>: </a:t>
            </a:r>
            <a:r>
              <a:rPr lang="en-US" sz="1200" b="1" kern="1200" dirty="0">
                <a:solidFill>
                  <a:schemeClr val="tx1"/>
                </a:solidFill>
                <a:effectLst/>
                <a:latin typeface="Arial"/>
                <a:ea typeface="+mn-ea"/>
                <a:cs typeface="Arial"/>
              </a:rPr>
              <a:t>#FFA</a:t>
            </a:r>
            <a:r>
              <a:rPr lang="en-US" dirty="0"/>
              <a:t>;  ** YELLOW</a:t>
            </a:r>
            <a:br>
              <a:rPr lang="en-US" dirty="0"/>
            </a:br>
            <a:r>
              <a:rPr lang="en-US" dirty="0"/>
              <a:t>    }</a:t>
            </a:r>
            <a:br>
              <a:rPr lang="en-US" dirty="0"/>
            </a:br>
            <a:br>
              <a:rPr lang="en-US" dirty="0"/>
            </a:br>
            <a:r>
              <a:rPr lang="en-US" sz="1200" b="1" kern="1200" dirty="0">
                <a:solidFill>
                  <a:schemeClr val="tx1"/>
                </a:solidFill>
                <a:effectLst/>
                <a:latin typeface="Arial"/>
                <a:ea typeface="+mn-ea"/>
                <a:cs typeface="Arial"/>
              </a:rPr>
              <a:t>header</a:t>
            </a:r>
            <a:r>
              <a:rPr lang="en-US" dirty="0"/>
              <a:t>, </a:t>
            </a:r>
            <a:r>
              <a:rPr lang="en-US" sz="1200" b="1" kern="1200" dirty="0">
                <a:solidFill>
                  <a:schemeClr val="tx1"/>
                </a:solidFill>
                <a:effectLst/>
                <a:latin typeface="Arial"/>
                <a:ea typeface="+mn-ea"/>
                <a:cs typeface="Arial"/>
              </a:rPr>
              <a:t>footer</a:t>
            </a:r>
            <a:br>
              <a:rPr lang="en-US" sz="1200" b="1" kern="1200" dirty="0">
                <a:solidFill>
                  <a:schemeClr val="tx1"/>
                </a:solidFill>
                <a:effectLst/>
                <a:latin typeface="Arial"/>
                <a:ea typeface="+mn-ea"/>
                <a:cs typeface="Arial"/>
              </a:rPr>
            </a:br>
            <a:r>
              <a:rPr lang="en-US" sz="1200" b="1" kern="1200" dirty="0">
                <a:solidFill>
                  <a:schemeClr val="tx1"/>
                </a:solidFill>
                <a:effectLst/>
                <a:latin typeface="Arial"/>
                <a:ea typeface="+mn-ea"/>
                <a:cs typeface="Arial"/>
              </a:rPr>
              <a:t>   </a:t>
            </a:r>
            <a:r>
              <a:rPr lang="en-US" dirty="0"/>
              <a:t>{</a:t>
            </a:r>
            <a:br>
              <a:rPr lang="en-US" dirty="0"/>
            </a:br>
            <a:r>
              <a:rPr lang="en-US" dirty="0"/>
              <a:t>    </a:t>
            </a:r>
            <a:r>
              <a:rPr lang="en-US" sz="1200" b="1" kern="1200" dirty="0">
                <a:solidFill>
                  <a:schemeClr val="tx1"/>
                </a:solidFill>
                <a:effectLst/>
                <a:latin typeface="Arial"/>
                <a:ea typeface="+mn-ea"/>
                <a:cs typeface="Arial"/>
              </a:rPr>
              <a:t>background-image</a:t>
            </a:r>
            <a:r>
              <a:rPr lang="en-US" dirty="0"/>
              <a:t>: </a:t>
            </a:r>
            <a:r>
              <a:rPr lang="en-US" sz="1200" b="1" kern="1200" dirty="0" err="1">
                <a:solidFill>
                  <a:schemeClr val="tx1"/>
                </a:solidFill>
                <a:effectLst/>
                <a:latin typeface="Arial"/>
                <a:ea typeface="+mn-ea"/>
                <a:cs typeface="Arial"/>
              </a:rPr>
              <a:t>url</a:t>
            </a:r>
            <a:r>
              <a:rPr lang="en-US" dirty="0"/>
              <a:t>(</a:t>
            </a:r>
            <a:r>
              <a:rPr lang="en-US" sz="1200" b="1" kern="1200" dirty="0">
                <a:solidFill>
                  <a:schemeClr val="tx1"/>
                </a:solidFill>
                <a:effectLst/>
                <a:latin typeface="Arial"/>
                <a:ea typeface="+mn-ea"/>
                <a:cs typeface="Arial"/>
              </a:rPr>
              <a:t>"../</a:t>
            </a:r>
            <a:r>
              <a:rPr lang="en-US" sz="1200" b="1" kern="1200" dirty="0" err="1">
                <a:solidFill>
                  <a:schemeClr val="tx1"/>
                </a:solidFill>
                <a:effectLst/>
                <a:latin typeface="Arial"/>
                <a:ea typeface="+mn-ea"/>
                <a:cs typeface="Arial"/>
              </a:rPr>
              <a:t>img</a:t>
            </a:r>
            <a:r>
              <a:rPr lang="en-US" sz="1200" b="1" kern="1200" dirty="0">
                <a:solidFill>
                  <a:schemeClr val="tx1"/>
                </a:solidFill>
                <a:effectLst/>
                <a:latin typeface="Arial"/>
                <a:ea typeface="+mn-ea"/>
                <a:cs typeface="Arial"/>
              </a:rPr>
              <a:t>/grid100x100.png"</a:t>
            </a:r>
            <a:r>
              <a:rPr lang="en-US" dirty="0"/>
              <a:t>);</a:t>
            </a:r>
            <a:br>
              <a:rPr lang="en-US" dirty="0"/>
            </a:br>
            <a:r>
              <a:rPr lang="en-US" dirty="0"/>
              <a:t>    </a:t>
            </a:r>
            <a:r>
              <a:rPr lang="en-US" sz="1200" b="1" kern="1200" dirty="0">
                <a:solidFill>
                  <a:schemeClr val="tx1"/>
                </a:solidFill>
                <a:effectLst/>
                <a:latin typeface="Arial"/>
                <a:ea typeface="+mn-ea"/>
                <a:cs typeface="Arial"/>
              </a:rPr>
              <a:t>height</a:t>
            </a:r>
            <a:r>
              <a:rPr lang="en-US" dirty="0"/>
              <a:t>: </a:t>
            </a:r>
            <a:r>
              <a:rPr lang="en-US" sz="1200" b="1" kern="1200" dirty="0">
                <a:solidFill>
                  <a:schemeClr val="tx1"/>
                </a:solidFill>
                <a:effectLst/>
                <a:latin typeface="Arial"/>
                <a:ea typeface="+mn-ea"/>
                <a:cs typeface="Arial"/>
              </a:rPr>
              <a:t>100px</a:t>
            </a:r>
            <a:r>
              <a:rPr lang="en-US" dirty="0"/>
              <a:t>;</a:t>
            </a:r>
            <a:br>
              <a:rPr lang="en-US" dirty="0"/>
            </a:br>
            <a:r>
              <a:rPr lang="en-US" dirty="0"/>
              <a:t>   }</a:t>
            </a:r>
            <a:br>
              <a:rPr lang="en-US" dirty="0"/>
            </a:br>
            <a:r>
              <a:rPr lang="en-US" dirty="0"/>
              <a:t>.</a:t>
            </a:r>
            <a:r>
              <a:rPr lang="en-US" sz="1200" b="1" kern="1200" dirty="0" err="1">
                <a:solidFill>
                  <a:schemeClr val="tx1"/>
                </a:solidFill>
                <a:effectLst/>
                <a:latin typeface="Arial"/>
                <a:ea typeface="+mn-ea"/>
                <a:cs typeface="Arial"/>
              </a:rPr>
              <a:t>imgFlex</a:t>
            </a:r>
            <a:br>
              <a:rPr lang="en-US" sz="1200" b="1" kern="1200" dirty="0">
                <a:solidFill>
                  <a:schemeClr val="tx1"/>
                </a:solidFill>
                <a:effectLst/>
                <a:latin typeface="Arial"/>
                <a:ea typeface="+mn-ea"/>
                <a:cs typeface="Arial"/>
              </a:rPr>
            </a:br>
            <a:r>
              <a:rPr lang="en-US" sz="1200" b="1" kern="1200" dirty="0">
                <a:solidFill>
                  <a:schemeClr val="tx1"/>
                </a:solidFill>
                <a:effectLst/>
                <a:latin typeface="Arial"/>
                <a:ea typeface="+mn-ea"/>
                <a:cs typeface="Arial"/>
              </a:rPr>
              <a:t>    </a:t>
            </a:r>
            <a:r>
              <a:rPr lang="en-US" dirty="0"/>
              <a:t>{</a:t>
            </a:r>
            <a:br>
              <a:rPr lang="en-US" dirty="0"/>
            </a:br>
            <a:r>
              <a:rPr lang="en-US" dirty="0"/>
              <a:t>    </a:t>
            </a:r>
            <a:r>
              <a:rPr lang="en-US" sz="1200" b="1" kern="1200" dirty="0">
                <a:solidFill>
                  <a:schemeClr val="tx1"/>
                </a:solidFill>
                <a:effectLst/>
                <a:latin typeface="Arial"/>
                <a:ea typeface="+mn-ea"/>
                <a:cs typeface="Arial"/>
              </a:rPr>
              <a:t>width</a:t>
            </a:r>
            <a:r>
              <a:rPr lang="en-US" dirty="0"/>
              <a:t>: </a:t>
            </a:r>
            <a:r>
              <a:rPr lang="en-US" sz="1200" b="1" kern="1200" dirty="0">
                <a:solidFill>
                  <a:schemeClr val="tx1"/>
                </a:solidFill>
                <a:effectLst/>
                <a:latin typeface="Arial"/>
                <a:ea typeface="+mn-ea"/>
                <a:cs typeface="Arial"/>
              </a:rPr>
              <a:t>100px</a:t>
            </a:r>
            <a:r>
              <a:rPr lang="en-US" dirty="0"/>
              <a:t>;</a:t>
            </a:r>
            <a:br>
              <a:rPr lang="en-US" dirty="0"/>
            </a:br>
            <a:r>
              <a:rPr lang="en-US" dirty="0"/>
              <a:t>    </a:t>
            </a:r>
            <a:r>
              <a:rPr lang="en-US" sz="1200" b="1" kern="1200" dirty="0">
                <a:solidFill>
                  <a:schemeClr val="tx1"/>
                </a:solidFill>
                <a:effectLst/>
                <a:latin typeface="Arial"/>
                <a:ea typeface="+mn-ea"/>
                <a:cs typeface="Arial"/>
              </a:rPr>
              <a:t>height</a:t>
            </a:r>
            <a:r>
              <a:rPr lang="en-US" dirty="0"/>
              <a:t>: </a:t>
            </a:r>
            <a:r>
              <a:rPr lang="en-US" sz="1200" b="1" kern="1200" dirty="0">
                <a:solidFill>
                  <a:schemeClr val="tx1"/>
                </a:solidFill>
                <a:effectLst/>
                <a:latin typeface="Arial"/>
                <a:ea typeface="+mn-ea"/>
                <a:cs typeface="Arial"/>
              </a:rPr>
              <a:t>100px</a:t>
            </a:r>
            <a:r>
              <a:rPr lang="en-US" dirty="0"/>
              <a:t>;</a:t>
            </a:r>
            <a:br>
              <a:rPr lang="en-US" dirty="0"/>
            </a:br>
            <a:r>
              <a:rPr lang="en-US" dirty="0"/>
              <a:t>    </a:t>
            </a:r>
            <a:r>
              <a:rPr lang="en-US" sz="1200" b="1" kern="1200" dirty="0">
                <a:solidFill>
                  <a:schemeClr val="tx1"/>
                </a:solidFill>
                <a:effectLst/>
                <a:latin typeface="Arial"/>
                <a:ea typeface="+mn-ea"/>
                <a:cs typeface="Arial"/>
              </a:rPr>
              <a:t>float</a:t>
            </a:r>
            <a:r>
              <a:rPr lang="en-US" dirty="0"/>
              <a:t>: </a:t>
            </a:r>
            <a:r>
              <a:rPr lang="en-US" sz="1200" b="1" kern="1200" dirty="0">
                <a:solidFill>
                  <a:schemeClr val="tx1"/>
                </a:solidFill>
                <a:effectLst/>
                <a:latin typeface="Arial"/>
                <a:ea typeface="+mn-ea"/>
                <a:cs typeface="Arial"/>
              </a:rPr>
              <a:t>right</a:t>
            </a:r>
            <a:r>
              <a:rPr lang="en-US" dirty="0"/>
              <a:t>;</a:t>
            </a:r>
            <a:br>
              <a:rPr lang="en-US" dirty="0"/>
            </a:br>
            <a:r>
              <a:rPr lang="en-US" dirty="0"/>
              <a:t>    }</a:t>
            </a: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88</a:t>
            </a:fld>
            <a:endParaRPr lang="en-GB"/>
          </a:p>
        </p:txBody>
      </p:sp>
    </p:spTree>
    <p:extLst>
      <p:ext uri="{BB962C8B-B14F-4D97-AF65-F5344CB8AC3E}">
        <p14:creationId xmlns:p14="http://schemas.microsoft.com/office/powerpoint/2010/main" val="3627850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result</a:t>
            </a:r>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89</a:t>
            </a:fld>
            <a:endParaRPr lang="en-GB"/>
          </a:p>
        </p:txBody>
      </p:sp>
    </p:spTree>
    <p:extLst>
      <p:ext uri="{BB962C8B-B14F-4D97-AF65-F5344CB8AC3E}">
        <p14:creationId xmlns:p14="http://schemas.microsoft.com/office/powerpoint/2010/main" val="1380236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display</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flex</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flex-wrap</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wrap</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90</a:t>
            </a:fld>
            <a:endParaRPr lang="en-GB"/>
          </a:p>
        </p:txBody>
      </p:sp>
    </p:spTree>
    <p:extLst>
      <p:ext uri="{BB962C8B-B14F-4D97-AF65-F5344CB8AC3E}">
        <p14:creationId xmlns:p14="http://schemas.microsoft.com/office/powerpoint/2010/main" val="2854915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display</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flex</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flex-wrap</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wrap</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(800px is the limit and not overflow)</a:t>
            </a:r>
          </a:p>
          <a:p>
            <a:endParaRPr kumimoji="0" 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r>
              <a:rPr kumimoji="0" 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Current situation : 3 pictures  a 100px = 300 plus small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91</a:t>
            </a:fld>
            <a:endParaRPr lang="en-GB"/>
          </a:p>
        </p:txBody>
      </p:sp>
    </p:spTree>
    <p:extLst>
      <p:ext uri="{BB962C8B-B14F-4D97-AF65-F5344CB8AC3E}">
        <p14:creationId xmlns:p14="http://schemas.microsoft.com/office/powerpoint/2010/main" val="2237106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flex-basis</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30% from the base of 800px  -&gt; </a:t>
            </a:r>
            <a:r>
              <a:rPr lang="en-US" sz="1200" b="1" kern="1200" dirty="0">
                <a:solidFill>
                  <a:schemeClr val="tx1"/>
                </a:solidFill>
                <a:effectLst/>
                <a:latin typeface="Arial"/>
                <a:ea typeface="+mn-ea"/>
                <a:cs typeface="Arial"/>
              </a:rPr>
              <a:t>flex-wrap</a:t>
            </a:r>
            <a:r>
              <a:rPr lang="en-US" dirty="0"/>
              <a:t>: </a:t>
            </a:r>
            <a:r>
              <a:rPr lang="en-US" sz="1200" b="1" kern="1200" dirty="0">
                <a:solidFill>
                  <a:schemeClr val="tx1"/>
                </a:solidFill>
                <a:effectLst/>
                <a:latin typeface="Arial"/>
                <a:ea typeface="+mn-ea"/>
                <a:cs typeface="Arial"/>
              </a:rPr>
              <a:t>wrap</a:t>
            </a:r>
            <a:r>
              <a:rPr lang="en-US" dirty="0"/>
              <a:t>; = 240px;</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flex-shrink</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 = can not shrink, 1 is can shrink)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flex-grow</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 = can not grow, 1 is can grow)</a:t>
            </a: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92</a:t>
            </a:fld>
            <a:endParaRPr lang="en-GB"/>
          </a:p>
        </p:txBody>
      </p:sp>
    </p:spTree>
    <p:extLst>
      <p:ext uri="{BB962C8B-B14F-4D97-AF65-F5344CB8AC3E}">
        <p14:creationId xmlns:p14="http://schemas.microsoft.com/office/powerpoint/2010/main" val="2139212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240 px (total) – 100px pic = 140px for text</a:t>
            </a:r>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93</a:t>
            </a:fld>
            <a:endParaRPr lang="en-GB"/>
          </a:p>
        </p:txBody>
      </p:sp>
    </p:spTree>
    <p:extLst>
      <p:ext uri="{BB962C8B-B14F-4D97-AF65-F5344CB8AC3E}">
        <p14:creationId xmlns:p14="http://schemas.microsoft.com/office/powerpoint/2010/main" val="707397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(CC0) license pixels.com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cap="all"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cap="all" dirty="0">
                <a:solidFill>
                  <a:schemeClr val="tx1"/>
                </a:solidFill>
                <a:effectLst/>
                <a:latin typeface="+mn-lt"/>
                <a:ea typeface="+mn-ea"/>
                <a:cs typeface="+mn-cs"/>
              </a:rPr>
              <a:t>Explain the concept </a:t>
            </a:r>
            <a:r>
              <a:rPr lang="en-US" sz="1200" b="0" i="0" kern="1200" cap="all" dirty="0" err="1">
                <a:solidFill>
                  <a:schemeClr val="tx1"/>
                </a:solidFill>
                <a:effectLst/>
                <a:latin typeface="+mn-lt"/>
                <a:ea typeface="+mn-ea"/>
                <a:cs typeface="+mn-cs"/>
              </a:rPr>
              <a:t>FLOATing</a:t>
            </a:r>
            <a:endParaRPr lang="en-GB" sz="1200" b="0" i="0" kern="1200" cap="all"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5</a:t>
            </a:fld>
            <a:endParaRPr lang="en-GB"/>
          </a:p>
        </p:txBody>
      </p:sp>
    </p:spTree>
    <p:extLst>
      <p:ext uri="{BB962C8B-B14F-4D97-AF65-F5344CB8AC3E}">
        <p14:creationId xmlns:p14="http://schemas.microsoft.com/office/powerpoint/2010/main" val="22067477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240 px (total) – 100px pic = 140px for text</a:t>
            </a:r>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94</a:t>
            </a:fld>
            <a:endParaRPr lang="en-GB"/>
          </a:p>
        </p:txBody>
      </p:sp>
    </p:spTree>
    <p:extLst>
      <p:ext uri="{BB962C8B-B14F-4D97-AF65-F5344CB8AC3E}">
        <p14:creationId xmlns:p14="http://schemas.microsoft.com/office/powerpoint/2010/main" val="75234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flex-basis</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30% from the base of 800px  -&gt; </a:t>
            </a:r>
            <a:r>
              <a:rPr lang="en-US" sz="1200" b="1" kern="1200" dirty="0">
                <a:solidFill>
                  <a:schemeClr val="tx1"/>
                </a:solidFill>
                <a:effectLst/>
                <a:latin typeface="Arial"/>
                <a:ea typeface="+mn-ea"/>
                <a:cs typeface="Arial"/>
              </a:rPr>
              <a:t>flex-wrap</a:t>
            </a:r>
            <a:r>
              <a:rPr lang="en-US" dirty="0"/>
              <a:t>: </a:t>
            </a:r>
            <a:r>
              <a:rPr lang="en-US" sz="1200" b="1" kern="1200" dirty="0">
                <a:solidFill>
                  <a:schemeClr val="tx1"/>
                </a:solidFill>
                <a:effectLst/>
                <a:latin typeface="Arial"/>
                <a:ea typeface="+mn-ea"/>
                <a:cs typeface="Arial"/>
              </a:rPr>
              <a:t>wrap</a:t>
            </a:r>
            <a:r>
              <a:rPr lang="en-US" dirty="0"/>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flex-shrink</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 = can not shrink, 1 is can shrink)</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flex-grow</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 = can not grow, </a:t>
            </a:r>
            <a:r>
              <a:rPr kumimoji="0" lang="en-US" altLang="en-US" sz="12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 is can grow</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95</a:t>
            </a:fld>
            <a:endParaRPr lang="en-GB"/>
          </a:p>
        </p:txBody>
      </p:sp>
    </p:spTree>
    <p:extLst>
      <p:ext uri="{BB962C8B-B14F-4D97-AF65-F5344CB8AC3E}">
        <p14:creationId xmlns:p14="http://schemas.microsoft.com/office/powerpoint/2010/main" val="835729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96</a:t>
            </a:fld>
            <a:endParaRPr lang="en-GB"/>
          </a:p>
        </p:txBody>
      </p:sp>
    </p:spTree>
    <p:extLst>
      <p:ext uri="{BB962C8B-B14F-4D97-AF65-F5344CB8AC3E}">
        <p14:creationId xmlns:p14="http://schemas.microsoft.com/office/powerpoint/2010/main" val="691686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97</a:t>
            </a:fld>
            <a:endParaRPr lang="en-GB"/>
          </a:p>
        </p:txBody>
      </p:sp>
    </p:spTree>
    <p:extLst>
      <p:ext uri="{BB962C8B-B14F-4D97-AF65-F5344CB8AC3E}">
        <p14:creationId xmlns:p14="http://schemas.microsoft.com/office/powerpoint/2010/main" val="515806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98</a:t>
            </a:fld>
            <a:endParaRPr lang="en-GB"/>
          </a:p>
        </p:txBody>
      </p:sp>
    </p:spTree>
    <p:extLst>
      <p:ext uri="{BB962C8B-B14F-4D97-AF65-F5344CB8AC3E}">
        <p14:creationId xmlns:p14="http://schemas.microsoft.com/office/powerpoint/2010/main" val="13812235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 + 50 + 25 = 105%!</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Non can shrink!</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One (article 1) can grow!</a:t>
            </a: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99</a:t>
            </a:fld>
            <a:endParaRPr lang="en-GB"/>
          </a:p>
        </p:txBody>
      </p:sp>
    </p:spTree>
    <p:extLst>
      <p:ext uri="{BB962C8B-B14F-4D97-AF65-F5344CB8AC3E}">
        <p14:creationId xmlns:p14="http://schemas.microsoft.com/office/powerpoint/2010/main" val="3401884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1 -&gt; 30% base and will grow to 50%</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2 -&gt; 50% base and stays that way (can not grow)</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3 -&gt; 50% base and stays that way (can not grow)</a:t>
            </a: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100</a:t>
            </a:fld>
            <a:endParaRPr lang="en-GB"/>
          </a:p>
        </p:txBody>
      </p:sp>
    </p:spTree>
    <p:extLst>
      <p:ext uri="{BB962C8B-B14F-4D97-AF65-F5344CB8AC3E}">
        <p14:creationId xmlns:p14="http://schemas.microsoft.com/office/powerpoint/2010/main" val="38621073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1 -&gt; 30% base and will grow to 50%</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2 -&gt; 50% base and stays that way (can not grow)</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3 -&gt; 50% base and stays that way (can not grow)</a:t>
            </a: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101</a:t>
            </a:fld>
            <a:endParaRPr lang="en-GB"/>
          </a:p>
        </p:txBody>
      </p:sp>
    </p:spTree>
    <p:extLst>
      <p:ext uri="{BB962C8B-B14F-4D97-AF65-F5344CB8AC3E}">
        <p14:creationId xmlns:p14="http://schemas.microsoft.com/office/powerpoint/2010/main" val="1771844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1 -&gt; 30% base and will grow to 50%</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2 -&gt; 50% base and stays that way (can not grow)</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3 -&gt; 50% base and stays that way (can not grow)</a:t>
            </a: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102</a:t>
            </a:fld>
            <a:endParaRPr lang="en-GB"/>
          </a:p>
        </p:txBody>
      </p:sp>
    </p:spTree>
    <p:extLst>
      <p:ext uri="{BB962C8B-B14F-4D97-AF65-F5344CB8AC3E}">
        <p14:creationId xmlns:p14="http://schemas.microsoft.com/office/powerpoint/2010/main" val="10297492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1 -&gt; 30% base and will grow to 50%</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2 -&gt; 50% base and stays that way (can not grow)</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3 -&gt; 50% base and stays that way (can not grow)</a:t>
            </a: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103</a:t>
            </a:fld>
            <a:endParaRPr lang="en-GB"/>
          </a:p>
        </p:txBody>
      </p:sp>
    </p:spTree>
    <p:extLst>
      <p:ext uri="{BB962C8B-B14F-4D97-AF65-F5344CB8AC3E}">
        <p14:creationId xmlns:p14="http://schemas.microsoft.com/office/powerpoint/2010/main" val="3848424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(CC0) license pixels.com</a:t>
            </a:r>
            <a:endParaRPr lang="en-GB" sz="1200" b="0" i="0" kern="1200" cap="all"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6</a:t>
            </a:fld>
            <a:endParaRPr lang="en-GB"/>
          </a:p>
        </p:txBody>
      </p:sp>
    </p:spTree>
    <p:extLst>
      <p:ext uri="{BB962C8B-B14F-4D97-AF65-F5344CB8AC3E}">
        <p14:creationId xmlns:p14="http://schemas.microsoft.com/office/powerpoint/2010/main" val="41628345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1 -&gt; 30% base and will grow to 50%</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2 -&gt; 50% base and stays that way (can not grow)</a:t>
            </a:r>
          </a:p>
          <a:p>
            <a:r>
              <a:rPr kumimoji="0" 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Article 3 -&gt; 50% base and stays that way (can not grow)</a:t>
            </a: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104</a:t>
            </a:fld>
            <a:endParaRPr lang="en-GB"/>
          </a:p>
        </p:txBody>
      </p:sp>
    </p:spTree>
    <p:extLst>
      <p:ext uri="{BB962C8B-B14F-4D97-AF65-F5344CB8AC3E}">
        <p14:creationId xmlns:p14="http://schemas.microsoft.com/office/powerpoint/2010/main" val="30081030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Change article 3 (flex-grow) from 0 in </a:t>
            </a:r>
            <a:r>
              <a:rPr lang="en-US" b="1" dirty="0"/>
              <a:t>1 (CAN GROW)</a:t>
            </a:r>
            <a:endParaRPr lang="en-GB" b="1"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105</a:t>
            </a:fld>
            <a:endParaRPr lang="en-GB"/>
          </a:p>
        </p:txBody>
      </p:sp>
    </p:spTree>
    <p:extLst>
      <p:ext uri="{BB962C8B-B14F-4D97-AF65-F5344CB8AC3E}">
        <p14:creationId xmlns:p14="http://schemas.microsoft.com/office/powerpoint/2010/main" val="4235211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106</a:t>
            </a:fld>
            <a:endParaRPr lang="en-GB"/>
          </a:p>
        </p:txBody>
      </p:sp>
    </p:spTree>
    <p:extLst>
      <p:ext uri="{BB962C8B-B14F-4D97-AF65-F5344CB8AC3E}">
        <p14:creationId xmlns:p14="http://schemas.microsoft.com/office/powerpoint/2010/main" val="3060202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articles can grow now</a:t>
            </a:r>
            <a:endParaRPr lang="en-GB"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107</a:t>
            </a:fld>
            <a:endParaRPr lang="en-GB"/>
          </a:p>
        </p:txBody>
      </p:sp>
    </p:spTree>
    <p:extLst>
      <p:ext uri="{BB962C8B-B14F-4D97-AF65-F5344CB8AC3E}">
        <p14:creationId xmlns:p14="http://schemas.microsoft.com/office/powerpoint/2010/main" val="1731712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All articles can grow now</a:t>
            </a:r>
          </a:p>
          <a:p>
            <a:pPr marL="0" marR="0" lvl="0" indent="0" algn="l" defTabSz="914400" rtl="0" eaLnBrk="1" fontAlgn="auto" latinLnBrk="0" hangingPunct="1">
              <a:lnSpc>
                <a:spcPct val="100000"/>
              </a:lnSpc>
              <a:spcBef>
                <a:spcPts val="0"/>
              </a:spcBef>
              <a:spcAft>
                <a:spcPts val="0"/>
              </a:spcAft>
              <a:buClrTx/>
              <a:buSzTx/>
              <a:buFontTx/>
              <a:buNone/>
              <a:tabLst/>
              <a:defRPr/>
            </a:pPr>
            <a:r>
              <a:rPr lang="nl-NL" baseline="0" dirty="0"/>
              <a:t>Free </a:t>
            </a:r>
            <a:r>
              <a:rPr lang="nl-NL" baseline="0" dirty="0" err="1"/>
              <a:t>space</a:t>
            </a:r>
            <a:r>
              <a:rPr lang="nl-NL" baseline="0" dirty="0"/>
              <a:t> is 3:5 </a:t>
            </a:r>
            <a:r>
              <a:rPr lang="nl-NL" baseline="0" dirty="0" err="1"/>
              <a:t>from</a:t>
            </a:r>
            <a:r>
              <a:rPr lang="nl-NL" baseline="0" dirty="0"/>
              <a:t> </a:t>
            </a:r>
            <a:r>
              <a:rPr lang="nl-NL" baseline="0" dirty="0" err="1"/>
              <a:t>article</a:t>
            </a:r>
            <a:r>
              <a:rPr lang="nl-NL" baseline="0" dirty="0"/>
              <a:t> 1 </a:t>
            </a:r>
            <a:r>
              <a:rPr lang="nl-NL" baseline="0" dirty="0" err="1"/>
              <a:t>and</a:t>
            </a:r>
            <a:r>
              <a:rPr lang="nl-NL" baseline="0" dirty="0"/>
              <a:t> 2! </a:t>
            </a: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108</a:t>
            </a:fld>
            <a:endParaRPr lang="en-GB"/>
          </a:p>
        </p:txBody>
      </p:sp>
    </p:spTree>
    <p:extLst>
      <p:ext uri="{BB962C8B-B14F-4D97-AF65-F5344CB8AC3E}">
        <p14:creationId xmlns:p14="http://schemas.microsoft.com/office/powerpoint/2010/main" val="22247402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All articles can grow now</a:t>
            </a:r>
          </a:p>
          <a:p>
            <a:pPr marL="0" marR="0" lvl="0" indent="0" algn="l" defTabSz="914400" rtl="0" eaLnBrk="1" fontAlgn="auto" latinLnBrk="0" hangingPunct="1">
              <a:lnSpc>
                <a:spcPct val="100000"/>
              </a:lnSpc>
              <a:spcBef>
                <a:spcPts val="0"/>
              </a:spcBef>
              <a:spcAft>
                <a:spcPts val="0"/>
              </a:spcAft>
              <a:buClrTx/>
              <a:buSzTx/>
              <a:buFontTx/>
              <a:buNone/>
              <a:tabLst/>
              <a:defRPr/>
            </a:pPr>
            <a:r>
              <a:rPr lang="nl-NL" baseline="0" dirty="0"/>
              <a:t>Free </a:t>
            </a:r>
            <a:r>
              <a:rPr lang="nl-NL" baseline="0" dirty="0" err="1"/>
              <a:t>space</a:t>
            </a:r>
            <a:r>
              <a:rPr lang="nl-NL" baseline="0" dirty="0"/>
              <a:t> is 3:5 </a:t>
            </a:r>
            <a:r>
              <a:rPr lang="nl-NL" baseline="0" dirty="0" err="1"/>
              <a:t>from</a:t>
            </a:r>
            <a:r>
              <a:rPr lang="nl-NL" baseline="0" dirty="0"/>
              <a:t> </a:t>
            </a:r>
            <a:r>
              <a:rPr lang="nl-NL" baseline="0" dirty="0" err="1"/>
              <a:t>article</a:t>
            </a:r>
            <a:r>
              <a:rPr lang="nl-NL" baseline="0" dirty="0"/>
              <a:t> 1 </a:t>
            </a:r>
            <a:r>
              <a:rPr lang="nl-NL" baseline="0" dirty="0" err="1"/>
              <a:t>and</a:t>
            </a:r>
            <a:r>
              <a:rPr lang="nl-NL" baseline="0" dirty="0"/>
              <a:t> 2! </a:t>
            </a: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109</a:t>
            </a:fld>
            <a:endParaRPr lang="en-GB"/>
          </a:p>
        </p:txBody>
      </p:sp>
    </p:spTree>
    <p:extLst>
      <p:ext uri="{BB962C8B-B14F-4D97-AF65-F5344CB8AC3E}">
        <p14:creationId xmlns:p14="http://schemas.microsoft.com/office/powerpoint/2010/main" val="747983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All articles can grow now</a:t>
            </a:r>
          </a:p>
          <a:p>
            <a:pPr marL="0" marR="0" lvl="0" indent="0" algn="l" defTabSz="914400" rtl="0" eaLnBrk="1" fontAlgn="auto" latinLnBrk="0" hangingPunct="1">
              <a:lnSpc>
                <a:spcPct val="100000"/>
              </a:lnSpc>
              <a:spcBef>
                <a:spcPts val="0"/>
              </a:spcBef>
              <a:spcAft>
                <a:spcPts val="0"/>
              </a:spcAft>
              <a:buClrTx/>
              <a:buSzTx/>
              <a:buFontTx/>
              <a:buNone/>
              <a:tabLst/>
              <a:defRPr/>
            </a:pPr>
            <a:r>
              <a:rPr lang="nl-NL" baseline="0" dirty="0"/>
              <a:t>Free </a:t>
            </a:r>
            <a:r>
              <a:rPr lang="nl-NL" baseline="0" dirty="0" err="1"/>
              <a:t>space</a:t>
            </a:r>
            <a:r>
              <a:rPr lang="nl-NL" baseline="0" dirty="0"/>
              <a:t> is 3:5 </a:t>
            </a:r>
            <a:r>
              <a:rPr lang="nl-NL" baseline="0" dirty="0" err="1"/>
              <a:t>from</a:t>
            </a:r>
            <a:r>
              <a:rPr lang="nl-NL" baseline="0" dirty="0"/>
              <a:t> </a:t>
            </a:r>
            <a:r>
              <a:rPr lang="nl-NL" baseline="0" dirty="0" err="1"/>
              <a:t>article</a:t>
            </a:r>
            <a:r>
              <a:rPr lang="nl-NL" baseline="0" dirty="0"/>
              <a:t> 1 </a:t>
            </a:r>
            <a:r>
              <a:rPr lang="nl-NL" baseline="0" dirty="0" err="1"/>
              <a:t>and</a:t>
            </a:r>
            <a:r>
              <a:rPr lang="nl-NL" baseline="0" dirty="0"/>
              <a:t> 2! </a:t>
            </a: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110</a:t>
            </a:fld>
            <a:endParaRPr lang="en-GB"/>
          </a:p>
        </p:txBody>
      </p:sp>
    </p:spTree>
    <p:extLst>
      <p:ext uri="{BB962C8B-B14F-4D97-AF65-F5344CB8AC3E}">
        <p14:creationId xmlns:p14="http://schemas.microsoft.com/office/powerpoint/2010/main" val="34151041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All articles can grow now</a:t>
            </a:r>
          </a:p>
          <a:p>
            <a:pPr marL="0" marR="0" lvl="0" indent="0" algn="l" defTabSz="914400" rtl="0" eaLnBrk="1" fontAlgn="auto" latinLnBrk="0" hangingPunct="1">
              <a:lnSpc>
                <a:spcPct val="100000"/>
              </a:lnSpc>
              <a:spcBef>
                <a:spcPts val="0"/>
              </a:spcBef>
              <a:spcAft>
                <a:spcPts val="0"/>
              </a:spcAft>
              <a:buClrTx/>
              <a:buSzTx/>
              <a:buFontTx/>
              <a:buNone/>
              <a:tabLst/>
              <a:defRPr/>
            </a:pPr>
            <a:r>
              <a:rPr lang="nl-NL" baseline="0" dirty="0"/>
              <a:t>Free </a:t>
            </a:r>
            <a:r>
              <a:rPr lang="nl-NL" baseline="0" dirty="0" err="1"/>
              <a:t>space</a:t>
            </a:r>
            <a:r>
              <a:rPr lang="nl-NL" baseline="0" dirty="0"/>
              <a:t> is 3:5 </a:t>
            </a:r>
            <a:r>
              <a:rPr lang="nl-NL" baseline="0" dirty="0" err="1"/>
              <a:t>from</a:t>
            </a:r>
            <a:r>
              <a:rPr lang="nl-NL" baseline="0" dirty="0"/>
              <a:t> </a:t>
            </a:r>
            <a:r>
              <a:rPr lang="nl-NL" baseline="0" dirty="0" err="1"/>
              <a:t>article</a:t>
            </a:r>
            <a:r>
              <a:rPr lang="nl-NL" baseline="0" dirty="0"/>
              <a:t> 1 </a:t>
            </a:r>
            <a:r>
              <a:rPr lang="nl-NL" baseline="0" dirty="0" err="1"/>
              <a:t>and</a:t>
            </a:r>
            <a:r>
              <a:rPr lang="nl-NL" baseline="0" dirty="0"/>
              <a:t> 2! </a:t>
            </a: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111</a:t>
            </a:fld>
            <a:endParaRPr lang="en-GB"/>
          </a:p>
        </p:txBody>
      </p:sp>
    </p:spTree>
    <p:extLst>
      <p:ext uri="{BB962C8B-B14F-4D97-AF65-F5344CB8AC3E}">
        <p14:creationId xmlns:p14="http://schemas.microsoft.com/office/powerpoint/2010/main" val="2208758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All articles can grow now</a:t>
            </a:r>
          </a:p>
          <a:p>
            <a:pPr marL="0" marR="0" lvl="0" indent="0" algn="l" defTabSz="914400" rtl="0" eaLnBrk="1" fontAlgn="auto" latinLnBrk="0" hangingPunct="1">
              <a:lnSpc>
                <a:spcPct val="100000"/>
              </a:lnSpc>
              <a:spcBef>
                <a:spcPts val="0"/>
              </a:spcBef>
              <a:spcAft>
                <a:spcPts val="0"/>
              </a:spcAft>
              <a:buClrTx/>
              <a:buSzTx/>
              <a:buFontTx/>
              <a:buNone/>
              <a:tabLst/>
              <a:defRPr/>
            </a:pPr>
            <a:r>
              <a:rPr lang="nl-NL" baseline="0" dirty="0"/>
              <a:t>Free </a:t>
            </a:r>
            <a:r>
              <a:rPr lang="nl-NL" baseline="0" dirty="0" err="1"/>
              <a:t>space</a:t>
            </a:r>
            <a:r>
              <a:rPr lang="nl-NL" baseline="0" dirty="0"/>
              <a:t> is 3:5 </a:t>
            </a:r>
            <a:r>
              <a:rPr lang="nl-NL" baseline="0" dirty="0" err="1"/>
              <a:t>from</a:t>
            </a:r>
            <a:r>
              <a:rPr lang="nl-NL" baseline="0" dirty="0"/>
              <a:t> </a:t>
            </a:r>
            <a:r>
              <a:rPr lang="nl-NL" baseline="0" dirty="0" err="1"/>
              <a:t>article</a:t>
            </a:r>
            <a:r>
              <a:rPr lang="nl-NL" baseline="0" dirty="0"/>
              <a:t> 1 </a:t>
            </a:r>
            <a:r>
              <a:rPr lang="nl-NL" baseline="0" dirty="0" err="1"/>
              <a:t>and</a:t>
            </a:r>
            <a:r>
              <a:rPr lang="nl-NL" baseline="0" dirty="0"/>
              <a:t> 2! </a:t>
            </a: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112</a:t>
            </a:fld>
            <a:endParaRPr lang="en-GB"/>
          </a:p>
        </p:txBody>
      </p:sp>
    </p:spTree>
    <p:extLst>
      <p:ext uri="{BB962C8B-B14F-4D97-AF65-F5344CB8AC3E}">
        <p14:creationId xmlns:p14="http://schemas.microsoft.com/office/powerpoint/2010/main" val="1364346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Change the order from the articles while the HTML stays the same !</a:t>
            </a:r>
            <a:endParaRPr lang="nl-NL"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113</a:t>
            </a:fld>
            <a:endParaRPr lang="en-GB"/>
          </a:p>
        </p:txBody>
      </p:sp>
    </p:spTree>
    <p:extLst>
      <p:ext uri="{BB962C8B-B14F-4D97-AF65-F5344CB8AC3E}">
        <p14:creationId xmlns:p14="http://schemas.microsoft.com/office/powerpoint/2010/main" val="405073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Complete chaos!!</a:t>
            </a:r>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7</a:t>
            </a:fld>
            <a:endParaRPr lang="en-GB"/>
          </a:p>
        </p:txBody>
      </p:sp>
    </p:spTree>
    <p:extLst>
      <p:ext uri="{BB962C8B-B14F-4D97-AF65-F5344CB8AC3E}">
        <p14:creationId xmlns:p14="http://schemas.microsoft.com/office/powerpoint/2010/main" val="28157312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Change the order </a:t>
            </a:r>
            <a:r>
              <a:rPr kumimoji="0" lang="en-US" alt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from the articles while the HTML stays the same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PC order 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Mobile order 3,2,1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Tablet 2,3,1</a:t>
            </a:r>
            <a:endParaRPr lang="nl-NL" b="0" baseline="0"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114</a:t>
            </a:fld>
            <a:endParaRPr lang="en-GB"/>
          </a:p>
        </p:txBody>
      </p:sp>
    </p:spTree>
    <p:extLst>
      <p:ext uri="{BB962C8B-B14F-4D97-AF65-F5344CB8AC3E}">
        <p14:creationId xmlns:p14="http://schemas.microsoft.com/office/powerpoint/2010/main" val="19376178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115</a:t>
            </a:fld>
            <a:endParaRPr lang="en-GB"/>
          </a:p>
        </p:txBody>
      </p:sp>
    </p:spTree>
    <p:extLst>
      <p:ext uri="{BB962C8B-B14F-4D97-AF65-F5344CB8AC3E}">
        <p14:creationId xmlns:p14="http://schemas.microsoft.com/office/powerpoint/2010/main" val="1004811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(CC0) license pixels.com</a:t>
            </a:r>
            <a:endParaRPr lang="en-GB" sz="1200" b="0" i="0" kern="1200" cap="all"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116</a:t>
            </a:fld>
            <a:endParaRPr lang="en-GB"/>
          </a:p>
        </p:txBody>
      </p:sp>
    </p:spTree>
    <p:extLst>
      <p:ext uri="{BB962C8B-B14F-4D97-AF65-F5344CB8AC3E}">
        <p14:creationId xmlns:p14="http://schemas.microsoft.com/office/powerpoint/2010/main" val="1079938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throw everything away?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(CC0) license pixels.com</a:t>
            </a:r>
            <a:endParaRPr lang="en-GB" sz="1200" b="0" i="0" kern="1200" cap="all"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117</a:t>
            </a:fld>
            <a:endParaRPr lang="en-GB"/>
          </a:p>
        </p:txBody>
      </p:sp>
    </p:spTree>
    <p:extLst>
      <p:ext uri="{BB962C8B-B14F-4D97-AF65-F5344CB8AC3E}">
        <p14:creationId xmlns:p14="http://schemas.microsoft.com/office/powerpoint/2010/main" val="1317308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(CC0) license </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118</a:t>
            </a:fld>
            <a:endParaRPr lang="en-GB"/>
          </a:p>
        </p:txBody>
      </p:sp>
    </p:spTree>
    <p:extLst>
      <p:ext uri="{BB962C8B-B14F-4D97-AF65-F5344CB8AC3E}">
        <p14:creationId xmlns:p14="http://schemas.microsoft.com/office/powerpoint/2010/main" val="4081972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(CC0) license </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119</a:t>
            </a:fld>
            <a:endParaRPr lang="en-GB"/>
          </a:p>
        </p:txBody>
      </p:sp>
    </p:spTree>
    <p:extLst>
      <p:ext uri="{BB962C8B-B14F-4D97-AF65-F5344CB8AC3E}">
        <p14:creationId xmlns:p14="http://schemas.microsoft.com/office/powerpoint/2010/main" val="31792419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Royalty free (CC0)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Teacher guide : Min 105-115 (from 135 min)</a:t>
            </a:r>
            <a:endParaRPr lang="en-GB" b="1" dirty="0"/>
          </a:p>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120</a:t>
            </a:fld>
            <a:endParaRPr lang="en-GB"/>
          </a:p>
        </p:txBody>
      </p:sp>
    </p:spTree>
    <p:extLst>
      <p:ext uri="{BB962C8B-B14F-4D97-AF65-F5344CB8AC3E}">
        <p14:creationId xmlns:p14="http://schemas.microsoft.com/office/powerpoint/2010/main" val="32359647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(CC0) license </a:t>
            </a:r>
            <a:endParaRPr lang="en-GB" dirty="0"/>
          </a:p>
        </p:txBody>
      </p:sp>
      <p:sp>
        <p:nvSpPr>
          <p:cNvPr id="4" name="Tijdelijke aanduiding voor dianummer 3"/>
          <p:cNvSpPr>
            <a:spLocks noGrp="1"/>
          </p:cNvSpPr>
          <p:nvPr>
            <p:ph type="sldNum" sz="quarter" idx="10"/>
          </p:nvPr>
        </p:nvSpPr>
        <p:spPr/>
        <p:txBody>
          <a:bodyPr/>
          <a:lstStyle/>
          <a:p>
            <a:fld id="{A466D653-1F50-42D3-9433-E70208EEB39E}" type="slidenum">
              <a:rPr lang="en-GB" smtClean="0"/>
              <a:t>121</a:t>
            </a:fld>
            <a:endParaRPr lang="en-GB"/>
          </a:p>
        </p:txBody>
      </p:sp>
    </p:spTree>
    <p:extLst>
      <p:ext uri="{BB962C8B-B14F-4D97-AF65-F5344CB8AC3E}">
        <p14:creationId xmlns:p14="http://schemas.microsoft.com/office/powerpoint/2010/main" val="3559592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12</a:t>
            </a:fld>
            <a:endParaRPr lang="en-GB"/>
          </a:p>
        </p:txBody>
      </p:sp>
    </p:spTree>
    <p:extLst>
      <p:ext uri="{BB962C8B-B14F-4D97-AF65-F5344CB8AC3E}">
        <p14:creationId xmlns:p14="http://schemas.microsoft.com/office/powerpoint/2010/main" val="3943101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A466D653-1F50-42D3-9433-E70208EEB39E}" type="slidenum">
              <a:rPr lang="en-GB" smtClean="0"/>
              <a:t>13</a:t>
            </a:fld>
            <a:endParaRPr lang="en-GB"/>
          </a:p>
        </p:txBody>
      </p:sp>
    </p:spTree>
    <p:extLst>
      <p:ext uri="{BB962C8B-B14F-4D97-AF65-F5344CB8AC3E}">
        <p14:creationId xmlns:p14="http://schemas.microsoft.com/office/powerpoint/2010/main" val="2979157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B797D2-A105-410C-AA92-E466FB6B5392}"/>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GB"/>
          </a:p>
        </p:txBody>
      </p:sp>
      <p:sp>
        <p:nvSpPr>
          <p:cNvPr id="3" name="Ondertitel 2">
            <a:extLst>
              <a:ext uri="{FF2B5EF4-FFF2-40B4-BE49-F238E27FC236}">
                <a16:creationId xmlns:a16="http://schemas.microsoft.com/office/drawing/2014/main" id="{281A2EB2-91DE-4794-A181-BD0FFD957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GB"/>
          </a:p>
        </p:txBody>
      </p:sp>
      <p:sp>
        <p:nvSpPr>
          <p:cNvPr id="4" name="Tijdelijke aanduiding voor datum 3">
            <a:extLst>
              <a:ext uri="{FF2B5EF4-FFF2-40B4-BE49-F238E27FC236}">
                <a16:creationId xmlns:a16="http://schemas.microsoft.com/office/drawing/2014/main" id="{5388B339-DB13-4884-BB25-5C2BFABF5129}"/>
              </a:ext>
            </a:extLst>
          </p:cNvPr>
          <p:cNvSpPr>
            <a:spLocks noGrp="1"/>
          </p:cNvSpPr>
          <p:nvPr>
            <p:ph type="dt" sz="half" idx="10"/>
          </p:nvPr>
        </p:nvSpPr>
        <p:spPr/>
        <p:txBody>
          <a:bodyPr/>
          <a:lstStyle/>
          <a:p>
            <a:fld id="{505D3D1E-86CC-49F1-B72A-2178B8D9F7DC}" type="datetimeFigureOut">
              <a:rPr lang="en-GB" smtClean="0"/>
              <a:t>02/09/2019</a:t>
            </a:fld>
            <a:endParaRPr lang="en-GB"/>
          </a:p>
        </p:txBody>
      </p:sp>
      <p:sp>
        <p:nvSpPr>
          <p:cNvPr id="5" name="Tijdelijke aanduiding voor voettekst 4">
            <a:extLst>
              <a:ext uri="{FF2B5EF4-FFF2-40B4-BE49-F238E27FC236}">
                <a16:creationId xmlns:a16="http://schemas.microsoft.com/office/drawing/2014/main" id="{DD12EA10-3988-4444-9A5C-BA88660481CB}"/>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A9209FF5-C67E-4498-95E7-8BDFDDEA9E80}"/>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288181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E7F7C0-6CDB-4DDC-82C4-9F1B2F2F6089}"/>
              </a:ext>
            </a:extLst>
          </p:cNvPr>
          <p:cNvSpPr>
            <a:spLocks noGrp="1"/>
          </p:cNvSpPr>
          <p:nvPr>
            <p:ph type="title"/>
          </p:nvPr>
        </p:nvSpPr>
        <p:spPr/>
        <p:txBody>
          <a:bodyPr/>
          <a:lstStyle/>
          <a:p>
            <a:r>
              <a:rPr lang="nl-NL"/>
              <a:t>Klik om stijl te bewerken</a:t>
            </a:r>
            <a:endParaRPr lang="en-GB"/>
          </a:p>
        </p:txBody>
      </p:sp>
      <p:sp>
        <p:nvSpPr>
          <p:cNvPr id="3" name="Tijdelijke aanduiding voor verticale tekst 2">
            <a:extLst>
              <a:ext uri="{FF2B5EF4-FFF2-40B4-BE49-F238E27FC236}">
                <a16:creationId xmlns:a16="http://schemas.microsoft.com/office/drawing/2014/main" id="{4FF4BF3C-F278-44BD-AC32-F3A72C826001}"/>
              </a:ext>
            </a:extLst>
          </p:cNvPr>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E97C5825-F23E-4802-9DB2-869224551137}"/>
              </a:ext>
            </a:extLst>
          </p:cNvPr>
          <p:cNvSpPr>
            <a:spLocks noGrp="1"/>
          </p:cNvSpPr>
          <p:nvPr>
            <p:ph type="dt" sz="half" idx="10"/>
          </p:nvPr>
        </p:nvSpPr>
        <p:spPr/>
        <p:txBody>
          <a:bodyPr/>
          <a:lstStyle/>
          <a:p>
            <a:fld id="{505D3D1E-86CC-49F1-B72A-2178B8D9F7DC}" type="datetimeFigureOut">
              <a:rPr lang="en-GB" smtClean="0"/>
              <a:t>02/09/2019</a:t>
            </a:fld>
            <a:endParaRPr lang="en-GB"/>
          </a:p>
        </p:txBody>
      </p:sp>
      <p:sp>
        <p:nvSpPr>
          <p:cNvPr id="5" name="Tijdelijke aanduiding voor voettekst 4">
            <a:extLst>
              <a:ext uri="{FF2B5EF4-FFF2-40B4-BE49-F238E27FC236}">
                <a16:creationId xmlns:a16="http://schemas.microsoft.com/office/drawing/2014/main" id="{D9F032FB-F21D-427B-8E05-2CA374B92CD0}"/>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E72EA3E6-F79D-4322-8640-3776BCE1985E}"/>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432013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AEDA892C-94B9-44E0-A6EF-3DB074E9F100}"/>
              </a:ext>
            </a:extLst>
          </p:cNvPr>
          <p:cNvSpPr>
            <a:spLocks noGrp="1"/>
          </p:cNvSpPr>
          <p:nvPr>
            <p:ph type="title" orient="vert"/>
          </p:nvPr>
        </p:nvSpPr>
        <p:spPr>
          <a:xfrm>
            <a:off x="8724900" y="365125"/>
            <a:ext cx="2628900" cy="5811838"/>
          </a:xfrm>
        </p:spPr>
        <p:txBody>
          <a:bodyPr vert="eaVert"/>
          <a:lstStyle/>
          <a:p>
            <a:r>
              <a:rPr lang="nl-NL"/>
              <a:t>Klik om stijl te bewerken</a:t>
            </a:r>
            <a:endParaRPr lang="en-GB"/>
          </a:p>
        </p:txBody>
      </p:sp>
      <p:sp>
        <p:nvSpPr>
          <p:cNvPr id="3" name="Tijdelijke aanduiding voor verticale tekst 2">
            <a:extLst>
              <a:ext uri="{FF2B5EF4-FFF2-40B4-BE49-F238E27FC236}">
                <a16:creationId xmlns:a16="http://schemas.microsoft.com/office/drawing/2014/main" id="{A4D509EA-5C9B-46D4-BC4F-6EE8902DBB17}"/>
              </a:ext>
            </a:extLst>
          </p:cNvPr>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ECE826EE-B718-4951-8019-895EEEAFC21E}"/>
              </a:ext>
            </a:extLst>
          </p:cNvPr>
          <p:cNvSpPr>
            <a:spLocks noGrp="1"/>
          </p:cNvSpPr>
          <p:nvPr>
            <p:ph type="dt" sz="half" idx="10"/>
          </p:nvPr>
        </p:nvSpPr>
        <p:spPr/>
        <p:txBody>
          <a:bodyPr/>
          <a:lstStyle/>
          <a:p>
            <a:fld id="{505D3D1E-86CC-49F1-B72A-2178B8D9F7DC}" type="datetimeFigureOut">
              <a:rPr lang="en-GB" smtClean="0"/>
              <a:t>02/09/2019</a:t>
            </a:fld>
            <a:endParaRPr lang="en-GB"/>
          </a:p>
        </p:txBody>
      </p:sp>
      <p:sp>
        <p:nvSpPr>
          <p:cNvPr id="5" name="Tijdelijke aanduiding voor voettekst 4">
            <a:extLst>
              <a:ext uri="{FF2B5EF4-FFF2-40B4-BE49-F238E27FC236}">
                <a16:creationId xmlns:a16="http://schemas.microsoft.com/office/drawing/2014/main" id="{64ADC270-FEAE-4CFB-BD98-E9600970E85D}"/>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90829B8F-57F1-4A3E-BDA2-F3E56BB64694}"/>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27477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234105-8624-4B62-AFDF-BB27FAF6A6B1}"/>
              </a:ext>
            </a:extLst>
          </p:cNvPr>
          <p:cNvSpPr>
            <a:spLocks noGrp="1"/>
          </p:cNvSpPr>
          <p:nvPr>
            <p:ph type="title"/>
          </p:nvPr>
        </p:nvSpPr>
        <p:spPr/>
        <p:txBody>
          <a:body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DAC9D97A-123B-4895-99FC-3B526CEBF176}"/>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2CAC7F8C-6C56-4D88-A156-7091D21467F7}"/>
              </a:ext>
            </a:extLst>
          </p:cNvPr>
          <p:cNvSpPr>
            <a:spLocks noGrp="1"/>
          </p:cNvSpPr>
          <p:nvPr>
            <p:ph type="dt" sz="half" idx="10"/>
          </p:nvPr>
        </p:nvSpPr>
        <p:spPr/>
        <p:txBody>
          <a:bodyPr/>
          <a:lstStyle/>
          <a:p>
            <a:fld id="{505D3D1E-86CC-49F1-B72A-2178B8D9F7DC}" type="datetimeFigureOut">
              <a:rPr lang="en-GB" smtClean="0"/>
              <a:t>02/09/2019</a:t>
            </a:fld>
            <a:endParaRPr lang="en-GB"/>
          </a:p>
        </p:txBody>
      </p:sp>
      <p:sp>
        <p:nvSpPr>
          <p:cNvPr id="5" name="Tijdelijke aanduiding voor voettekst 4">
            <a:extLst>
              <a:ext uri="{FF2B5EF4-FFF2-40B4-BE49-F238E27FC236}">
                <a16:creationId xmlns:a16="http://schemas.microsoft.com/office/drawing/2014/main" id="{110F9BD0-342F-4311-9B6D-3A3D281DE77F}"/>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81DF89A6-96E7-4E64-B069-B1B8CBB0ED1D}"/>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1676861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435192-96A8-46DF-B508-2B4B3C1C3D3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2B6977FD-442C-4FDD-B324-1547A2350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a16="http://schemas.microsoft.com/office/drawing/2014/main" id="{7595A4A7-8516-43B6-85D8-1657A7A3B758}"/>
              </a:ext>
            </a:extLst>
          </p:cNvPr>
          <p:cNvSpPr>
            <a:spLocks noGrp="1"/>
          </p:cNvSpPr>
          <p:nvPr>
            <p:ph type="dt" sz="half" idx="10"/>
          </p:nvPr>
        </p:nvSpPr>
        <p:spPr/>
        <p:txBody>
          <a:bodyPr/>
          <a:lstStyle/>
          <a:p>
            <a:fld id="{505D3D1E-86CC-49F1-B72A-2178B8D9F7DC}" type="datetimeFigureOut">
              <a:rPr lang="en-GB" smtClean="0"/>
              <a:t>02/09/2019</a:t>
            </a:fld>
            <a:endParaRPr lang="en-GB"/>
          </a:p>
        </p:txBody>
      </p:sp>
      <p:sp>
        <p:nvSpPr>
          <p:cNvPr id="5" name="Tijdelijke aanduiding voor voettekst 4">
            <a:extLst>
              <a:ext uri="{FF2B5EF4-FFF2-40B4-BE49-F238E27FC236}">
                <a16:creationId xmlns:a16="http://schemas.microsoft.com/office/drawing/2014/main" id="{E84500A4-E82D-4C6C-9E33-09644836C5AA}"/>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F4B2265C-F25C-4D5D-B256-76858CE134B5}"/>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3275854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E7DA39-B3DD-47DB-AB96-6679E686657D}"/>
              </a:ext>
            </a:extLst>
          </p:cNvPr>
          <p:cNvSpPr>
            <a:spLocks noGrp="1"/>
          </p:cNvSpPr>
          <p:nvPr>
            <p:ph type="title"/>
          </p:nvPr>
        </p:nvSpPr>
        <p:spPr/>
        <p:txBody>
          <a:body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ECCBA951-E1AB-4C9D-BCBC-3C653434307C}"/>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inhoud 3">
            <a:extLst>
              <a:ext uri="{FF2B5EF4-FFF2-40B4-BE49-F238E27FC236}">
                <a16:creationId xmlns:a16="http://schemas.microsoft.com/office/drawing/2014/main" id="{0EE59659-FB07-4C66-B463-5A6DA5C8DA79}"/>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datum 4">
            <a:extLst>
              <a:ext uri="{FF2B5EF4-FFF2-40B4-BE49-F238E27FC236}">
                <a16:creationId xmlns:a16="http://schemas.microsoft.com/office/drawing/2014/main" id="{5B0A7200-1A92-4E2D-90A4-C0A47BB5E647}"/>
              </a:ext>
            </a:extLst>
          </p:cNvPr>
          <p:cNvSpPr>
            <a:spLocks noGrp="1"/>
          </p:cNvSpPr>
          <p:nvPr>
            <p:ph type="dt" sz="half" idx="10"/>
          </p:nvPr>
        </p:nvSpPr>
        <p:spPr/>
        <p:txBody>
          <a:bodyPr/>
          <a:lstStyle/>
          <a:p>
            <a:fld id="{505D3D1E-86CC-49F1-B72A-2178B8D9F7DC}" type="datetimeFigureOut">
              <a:rPr lang="en-GB" smtClean="0"/>
              <a:t>02/09/2019</a:t>
            </a:fld>
            <a:endParaRPr lang="en-GB"/>
          </a:p>
        </p:txBody>
      </p:sp>
      <p:sp>
        <p:nvSpPr>
          <p:cNvPr id="6" name="Tijdelijke aanduiding voor voettekst 5">
            <a:extLst>
              <a:ext uri="{FF2B5EF4-FFF2-40B4-BE49-F238E27FC236}">
                <a16:creationId xmlns:a16="http://schemas.microsoft.com/office/drawing/2014/main" id="{81097B35-C75D-4363-BF64-3F7186D4FFC6}"/>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FBE06D03-A155-44B0-8549-AE0C0FC23C02}"/>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3581204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167919-1955-43F1-B498-C57DF7E9587F}"/>
              </a:ext>
            </a:extLst>
          </p:cNvPr>
          <p:cNvSpPr>
            <a:spLocks noGrp="1"/>
          </p:cNvSpPr>
          <p:nvPr>
            <p:ph type="title"/>
          </p:nvPr>
        </p:nvSpPr>
        <p:spPr>
          <a:xfrm>
            <a:off x="839788" y="365125"/>
            <a:ext cx="10515600" cy="1325563"/>
          </a:xfrm>
        </p:spPr>
        <p:txBody>
          <a:body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54522F0A-DB1C-4427-BAB0-295D6479BD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D30A6F0A-11EC-4C2F-B7D3-47F3E0FFC41E}"/>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tekst 4">
            <a:extLst>
              <a:ext uri="{FF2B5EF4-FFF2-40B4-BE49-F238E27FC236}">
                <a16:creationId xmlns:a16="http://schemas.microsoft.com/office/drawing/2014/main" id="{73080381-0118-42C6-B1C9-DE6EFA306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504BEDB5-4B99-42B5-90D7-FE01DFCE3583}"/>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datum 6">
            <a:extLst>
              <a:ext uri="{FF2B5EF4-FFF2-40B4-BE49-F238E27FC236}">
                <a16:creationId xmlns:a16="http://schemas.microsoft.com/office/drawing/2014/main" id="{437E4787-56E6-4292-9291-10417986BFED}"/>
              </a:ext>
            </a:extLst>
          </p:cNvPr>
          <p:cNvSpPr>
            <a:spLocks noGrp="1"/>
          </p:cNvSpPr>
          <p:nvPr>
            <p:ph type="dt" sz="half" idx="10"/>
          </p:nvPr>
        </p:nvSpPr>
        <p:spPr/>
        <p:txBody>
          <a:bodyPr/>
          <a:lstStyle/>
          <a:p>
            <a:fld id="{505D3D1E-86CC-49F1-B72A-2178B8D9F7DC}" type="datetimeFigureOut">
              <a:rPr lang="en-GB" smtClean="0"/>
              <a:t>02/09/2019</a:t>
            </a:fld>
            <a:endParaRPr lang="en-GB"/>
          </a:p>
        </p:txBody>
      </p:sp>
      <p:sp>
        <p:nvSpPr>
          <p:cNvPr id="8" name="Tijdelijke aanduiding voor voettekst 7">
            <a:extLst>
              <a:ext uri="{FF2B5EF4-FFF2-40B4-BE49-F238E27FC236}">
                <a16:creationId xmlns:a16="http://schemas.microsoft.com/office/drawing/2014/main" id="{3F703CFE-0179-421C-B095-A8516514CC61}"/>
              </a:ext>
            </a:extLst>
          </p:cNvPr>
          <p:cNvSpPr>
            <a:spLocks noGrp="1"/>
          </p:cNvSpPr>
          <p:nvPr>
            <p:ph type="ftr" sz="quarter" idx="11"/>
          </p:nvPr>
        </p:nvSpPr>
        <p:spPr/>
        <p:txBody>
          <a:bodyPr/>
          <a:lstStyle/>
          <a:p>
            <a:endParaRPr lang="en-GB"/>
          </a:p>
        </p:txBody>
      </p:sp>
      <p:sp>
        <p:nvSpPr>
          <p:cNvPr id="9" name="Tijdelijke aanduiding voor dianummer 8">
            <a:extLst>
              <a:ext uri="{FF2B5EF4-FFF2-40B4-BE49-F238E27FC236}">
                <a16:creationId xmlns:a16="http://schemas.microsoft.com/office/drawing/2014/main" id="{A0EF865C-2ABF-4D4A-B9AD-474582CC5605}"/>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258022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DAA008-43B4-4658-8EDA-CA5EBEDF3761}"/>
              </a:ext>
            </a:extLst>
          </p:cNvPr>
          <p:cNvSpPr>
            <a:spLocks noGrp="1"/>
          </p:cNvSpPr>
          <p:nvPr>
            <p:ph type="title"/>
          </p:nvPr>
        </p:nvSpPr>
        <p:spPr/>
        <p:txBody>
          <a:bodyPr/>
          <a:lstStyle/>
          <a:p>
            <a:r>
              <a:rPr lang="nl-NL"/>
              <a:t>Klik om stijl te bewerken</a:t>
            </a:r>
            <a:endParaRPr lang="en-GB"/>
          </a:p>
        </p:txBody>
      </p:sp>
      <p:sp>
        <p:nvSpPr>
          <p:cNvPr id="3" name="Tijdelijke aanduiding voor datum 2">
            <a:extLst>
              <a:ext uri="{FF2B5EF4-FFF2-40B4-BE49-F238E27FC236}">
                <a16:creationId xmlns:a16="http://schemas.microsoft.com/office/drawing/2014/main" id="{923DDD10-0A9B-419C-AB4F-045BDBF31729}"/>
              </a:ext>
            </a:extLst>
          </p:cNvPr>
          <p:cNvSpPr>
            <a:spLocks noGrp="1"/>
          </p:cNvSpPr>
          <p:nvPr>
            <p:ph type="dt" sz="half" idx="10"/>
          </p:nvPr>
        </p:nvSpPr>
        <p:spPr/>
        <p:txBody>
          <a:bodyPr/>
          <a:lstStyle/>
          <a:p>
            <a:fld id="{505D3D1E-86CC-49F1-B72A-2178B8D9F7DC}" type="datetimeFigureOut">
              <a:rPr lang="en-GB" smtClean="0"/>
              <a:t>02/09/2019</a:t>
            </a:fld>
            <a:endParaRPr lang="en-GB"/>
          </a:p>
        </p:txBody>
      </p:sp>
      <p:sp>
        <p:nvSpPr>
          <p:cNvPr id="4" name="Tijdelijke aanduiding voor voettekst 3">
            <a:extLst>
              <a:ext uri="{FF2B5EF4-FFF2-40B4-BE49-F238E27FC236}">
                <a16:creationId xmlns:a16="http://schemas.microsoft.com/office/drawing/2014/main" id="{6173E877-260F-4AF5-8882-F4E7F4F79ACC}"/>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0AAB530C-5888-4159-9BB4-BAF97173693F}"/>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4073893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491E5D6-1072-427C-B96D-0FD8CC42D597}"/>
              </a:ext>
            </a:extLst>
          </p:cNvPr>
          <p:cNvSpPr>
            <a:spLocks noGrp="1"/>
          </p:cNvSpPr>
          <p:nvPr>
            <p:ph type="dt" sz="half" idx="10"/>
          </p:nvPr>
        </p:nvSpPr>
        <p:spPr/>
        <p:txBody>
          <a:bodyPr/>
          <a:lstStyle/>
          <a:p>
            <a:fld id="{505D3D1E-86CC-49F1-B72A-2178B8D9F7DC}" type="datetimeFigureOut">
              <a:rPr lang="en-GB" smtClean="0"/>
              <a:t>02/09/2019</a:t>
            </a:fld>
            <a:endParaRPr lang="en-GB"/>
          </a:p>
        </p:txBody>
      </p:sp>
      <p:sp>
        <p:nvSpPr>
          <p:cNvPr id="3" name="Tijdelijke aanduiding voor voettekst 2">
            <a:extLst>
              <a:ext uri="{FF2B5EF4-FFF2-40B4-BE49-F238E27FC236}">
                <a16:creationId xmlns:a16="http://schemas.microsoft.com/office/drawing/2014/main" id="{E135B661-D03C-4E3B-8B13-A095837FD208}"/>
              </a:ext>
            </a:extLst>
          </p:cNvPr>
          <p:cNvSpPr>
            <a:spLocks noGrp="1"/>
          </p:cNvSpPr>
          <p:nvPr>
            <p:ph type="ftr" sz="quarter" idx="11"/>
          </p:nvPr>
        </p:nvSpPr>
        <p:spPr/>
        <p:txBody>
          <a:bodyPr/>
          <a:lstStyle/>
          <a:p>
            <a:endParaRPr lang="en-GB"/>
          </a:p>
        </p:txBody>
      </p:sp>
      <p:sp>
        <p:nvSpPr>
          <p:cNvPr id="4" name="Tijdelijke aanduiding voor dianummer 3">
            <a:extLst>
              <a:ext uri="{FF2B5EF4-FFF2-40B4-BE49-F238E27FC236}">
                <a16:creationId xmlns:a16="http://schemas.microsoft.com/office/drawing/2014/main" id="{36A1B6B5-382C-4E03-BCD2-379333C37291}"/>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2705123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96D938-119C-451D-B142-C146AB20A886}"/>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9AB0C30A-0D02-4853-A967-A2BE6809D9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tekst 3">
            <a:extLst>
              <a:ext uri="{FF2B5EF4-FFF2-40B4-BE49-F238E27FC236}">
                <a16:creationId xmlns:a16="http://schemas.microsoft.com/office/drawing/2014/main" id="{DEBE093E-FCB3-440F-AFA7-E63C36ABB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4CE721DB-1447-4383-86ED-D55D887F405B}"/>
              </a:ext>
            </a:extLst>
          </p:cNvPr>
          <p:cNvSpPr>
            <a:spLocks noGrp="1"/>
          </p:cNvSpPr>
          <p:nvPr>
            <p:ph type="dt" sz="half" idx="10"/>
          </p:nvPr>
        </p:nvSpPr>
        <p:spPr/>
        <p:txBody>
          <a:bodyPr/>
          <a:lstStyle/>
          <a:p>
            <a:fld id="{505D3D1E-86CC-49F1-B72A-2178B8D9F7DC}" type="datetimeFigureOut">
              <a:rPr lang="en-GB" smtClean="0"/>
              <a:t>02/09/2019</a:t>
            </a:fld>
            <a:endParaRPr lang="en-GB"/>
          </a:p>
        </p:txBody>
      </p:sp>
      <p:sp>
        <p:nvSpPr>
          <p:cNvPr id="6" name="Tijdelijke aanduiding voor voettekst 5">
            <a:extLst>
              <a:ext uri="{FF2B5EF4-FFF2-40B4-BE49-F238E27FC236}">
                <a16:creationId xmlns:a16="http://schemas.microsoft.com/office/drawing/2014/main" id="{9FF24669-1A47-4F4A-A193-976BF2234171}"/>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4EDF4B6C-AFE9-4588-B025-7B1568256B28}"/>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248173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8D44CF-BA3B-401D-85C9-2AC6760F21D5}"/>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GB"/>
          </a:p>
        </p:txBody>
      </p:sp>
      <p:sp>
        <p:nvSpPr>
          <p:cNvPr id="3" name="Tijdelijke aanduiding voor afbeelding 2">
            <a:extLst>
              <a:ext uri="{FF2B5EF4-FFF2-40B4-BE49-F238E27FC236}">
                <a16:creationId xmlns:a16="http://schemas.microsoft.com/office/drawing/2014/main" id="{B8DDEAC0-147B-4E99-BFBD-CC244DC1F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a:extLst>
              <a:ext uri="{FF2B5EF4-FFF2-40B4-BE49-F238E27FC236}">
                <a16:creationId xmlns:a16="http://schemas.microsoft.com/office/drawing/2014/main" id="{C96D2D6B-81F6-41E8-A07A-CDE5D23A2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793873E2-5EBB-465B-BDBA-645326D5C554}"/>
              </a:ext>
            </a:extLst>
          </p:cNvPr>
          <p:cNvSpPr>
            <a:spLocks noGrp="1"/>
          </p:cNvSpPr>
          <p:nvPr>
            <p:ph type="dt" sz="half" idx="10"/>
          </p:nvPr>
        </p:nvSpPr>
        <p:spPr/>
        <p:txBody>
          <a:bodyPr/>
          <a:lstStyle/>
          <a:p>
            <a:fld id="{505D3D1E-86CC-49F1-B72A-2178B8D9F7DC}" type="datetimeFigureOut">
              <a:rPr lang="en-GB" smtClean="0"/>
              <a:t>02/09/2019</a:t>
            </a:fld>
            <a:endParaRPr lang="en-GB"/>
          </a:p>
        </p:txBody>
      </p:sp>
      <p:sp>
        <p:nvSpPr>
          <p:cNvPr id="6" name="Tijdelijke aanduiding voor voettekst 5">
            <a:extLst>
              <a:ext uri="{FF2B5EF4-FFF2-40B4-BE49-F238E27FC236}">
                <a16:creationId xmlns:a16="http://schemas.microsoft.com/office/drawing/2014/main" id="{CB90B11B-1586-4EAA-AC78-65D365C1EDCC}"/>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EC02C88D-0981-4167-8C18-0403F57A66E3}"/>
              </a:ext>
            </a:extLst>
          </p:cNvPr>
          <p:cNvSpPr>
            <a:spLocks noGrp="1"/>
          </p:cNvSpPr>
          <p:nvPr>
            <p:ph type="sldNum" sz="quarter" idx="12"/>
          </p:nvPr>
        </p:nvSpPr>
        <p:spPr/>
        <p:txBody>
          <a:bodyPr/>
          <a:lstStyle/>
          <a:p>
            <a:fld id="{59828CC9-5FFD-447C-91E8-3B8C16270276}" type="slidenum">
              <a:rPr lang="en-GB" smtClean="0"/>
              <a:t>‹#›</a:t>
            </a:fld>
            <a:endParaRPr lang="en-GB"/>
          </a:p>
        </p:txBody>
      </p:sp>
    </p:spTree>
    <p:extLst>
      <p:ext uri="{BB962C8B-B14F-4D97-AF65-F5344CB8AC3E}">
        <p14:creationId xmlns:p14="http://schemas.microsoft.com/office/powerpoint/2010/main" val="185688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06B044BA-3380-42B4-AFF1-FB8668D35D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2B822180-64CA-4175-9957-1E5D38F168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826CE40C-A769-493B-8734-117833D3F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5D3D1E-86CC-49F1-B72A-2178B8D9F7DC}" type="datetimeFigureOut">
              <a:rPr lang="en-GB" smtClean="0"/>
              <a:t>02/09/2019</a:t>
            </a:fld>
            <a:endParaRPr lang="en-GB"/>
          </a:p>
        </p:txBody>
      </p:sp>
      <p:sp>
        <p:nvSpPr>
          <p:cNvPr id="5" name="Tijdelijke aanduiding voor voettekst 4">
            <a:extLst>
              <a:ext uri="{FF2B5EF4-FFF2-40B4-BE49-F238E27FC236}">
                <a16:creationId xmlns:a16="http://schemas.microsoft.com/office/drawing/2014/main" id="{782123D6-F311-4227-9627-597973B143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a:extLst>
              <a:ext uri="{FF2B5EF4-FFF2-40B4-BE49-F238E27FC236}">
                <a16:creationId xmlns:a16="http://schemas.microsoft.com/office/drawing/2014/main" id="{7284E3BB-2551-4A7A-9AD1-CD88ADAD5C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828CC9-5FFD-447C-91E8-3B8C16270276}" type="slidenum">
              <a:rPr lang="en-GB" smtClean="0"/>
              <a:t>‹#›</a:t>
            </a:fld>
            <a:endParaRPr lang="en-GB"/>
          </a:p>
        </p:txBody>
      </p:sp>
    </p:spTree>
    <p:extLst>
      <p:ext uri="{BB962C8B-B14F-4D97-AF65-F5344CB8AC3E}">
        <p14:creationId xmlns:p14="http://schemas.microsoft.com/office/powerpoint/2010/main" val="2317369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4.jpe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4.jpe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3.png"/><Relationship Id="rId7"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34.jpe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4.jpe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3.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4.jpe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53.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53.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53.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9.jpe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53.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3.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53.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53.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0.gif"/><Relationship Id="rId5" Type="http://schemas.openxmlformats.org/officeDocument/2006/relationships/image" Target="../media/image65.png"/><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34.jpe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5.gi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4.jpeg"/><Relationship Id="rId5" Type="http://schemas.microsoft.com/office/2007/relationships/hdphoto" Target="../media/hdphoto1.wdp"/><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6.png"/><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6.png"/><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64EDDC1D-7734-446F-B5F2-557DC0B83387}"/>
              </a:ext>
            </a:extLst>
          </p:cNvPr>
          <p:cNvSpPr>
            <a:spLocks noGrp="1"/>
          </p:cNvSpPr>
          <p:nvPr>
            <p:ph type="subTitle" idx="1"/>
          </p:nvPr>
        </p:nvSpPr>
        <p:spPr>
          <a:xfrm>
            <a:off x="1499712" y="2391156"/>
            <a:ext cx="8380800" cy="1220400"/>
          </a:xfrm>
        </p:spPr>
        <p:txBody>
          <a:bodyPr/>
          <a:lstStyle/>
          <a:p>
            <a:pPr algn="l"/>
            <a:r>
              <a:rPr lang="en-US" dirty="0">
                <a:latin typeface="Arial Narrow" panose="020B0606020202030204" pitchFamily="34" charset="0"/>
              </a:rPr>
              <a:t>College 6</a:t>
            </a:r>
          </a:p>
          <a:p>
            <a:pPr algn="l"/>
            <a:r>
              <a:rPr lang="nl-NL" sz="1800" dirty="0">
                <a:latin typeface="Arial Narrow" panose="020B0606020202030204" pitchFamily="34" charset="0"/>
              </a:rPr>
              <a:t>[3 EC, 84 SBU , Product]</a:t>
            </a:r>
          </a:p>
        </p:txBody>
      </p:sp>
      <p:sp>
        <p:nvSpPr>
          <p:cNvPr id="7" name="Title 4">
            <a:extLst>
              <a:ext uri="{FF2B5EF4-FFF2-40B4-BE49-F238E27FC236}">
                <a16:creationId xmlns:a16="http://schemas.microsoft.com/office/drawing/2014/main" id="{2AA412D7-7DC3-4D43-A71E-3FD65A65B60D}"/>
              </a:ext>
            </a:extLst>
          </p:cNvPr>
          <p:cNvSpPr txBox="1">
            <a:spLocks/>
          </p:cNvSpPr>
          <p:nvPr/>
        </p:nvSpPr>
        <p:spPr>
          <a:xfrm>
            <a:off x="1108512" y="1508780"/>
            <a:ext cx="9163200" cy="89152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500" dirty="0" err="1">
                <a:solidFill>
                  <a:srgbClr val="0066B3"/>
                </a:solidFill>
                <a:latin typeface="Arial Narrow" panose="020B0606020202030204" pitchFamily="34" charset="0"/>
              </a:rPr>
              <a:t>Webmarkup</a:t>
            </a:r>
            <a:r>
              <a:rPr lang="en-US" dirty="0"/>
              <a:t> </a:t>
            </a:r>
          </a:p>
        </p:txBody>
      </p:sp>
      <p:sp>
        <p:nvSpPr>
          <p:cNvPr id="10" name="Text Placeholder 6">
            <a:extLst>
              <a:ext uri="{FF2B5EF4-FFF2-40B4-BE49-F238E27FC236}">
                <a16:creationId xmlns:a16="http://schemas.microsoft.com/office/drawing/2014/main" id="{68E8D4AA-A81E-4C0D-9759-28C00C7D4D63}"/>
              </a:ext>
            </a:extLst>
          </p:cNvPr>
          <p:cNvSpPr txBox="1">
            <a:spLocks/>
          </p:cNvSpPr>
          <p:nvPr/>
        </p:nvSpPr>
        <p:spPr>
          <a:xfrm>
            <a:off x="6002288" y="5746151"/>
            <a:ext cx="6014400" cy="9379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066B3"/>
                </a:solidFill>
              </a:rPr>
              <a:t>Location : Haarlem</a:t>
            </a:r>
          </a:p>
          <a:p>
            <a:pPr marL="0" indent="0">
              <a:buNone/>
            </a:pPr>
            <a:r>
              <a:rPr lang="en-US" sz="1600" dirty="0">
                <a:solidFill>
                  <a:srgbClr val="0066B3"/>
                </a:solidFill>
              </a:rPr>
              <a:t>Micha van der Meer (INF) , Frank </a:t>
            </a:r>
            <a:r>
              <a:rPr lang="en-US" sz="1600" dirty="0" err="1">
                <a:solidFill>
                  <a:srgbClr val="0066B3"/>
                </a:solidFill>
              </a:rPr>
              <a:t>Dersjant</a:t>
            </a:r>
            <a:r>
              <a:rPr lang="en-US" sz="1600" dirty="0">
                <a:solidFill>
                  <a:srgbClr val="0066B3"/>
                </a:solidFill>
              </a:rPr>
              <a:t> (IT)</a:t>
            </a:r>
          </a:p>
          <a:p>
            <a:pPr marL="0" indent="0">
              <a:buNone/>
            </a:pPr>
            <a:r>
              <a:rPr lang="en-US" sz="1600" dirty="0">
                <a:solidFill>
                  <a:srgbClr val="0066B3"/>
                </a:solidFill>
              </a:rPr>
              <a:t>Version 3.07</a:t>
            </a:r>
          </a:p>
        </p:txBody>
      </p:sp>
      <p:pic>
        <p:nvPicPr>
          <p:cNvPr id="8" name="Picture 4" descr="Low Angle View of Laptop Keyboard">
            <a:extLst>
              <a:ext uri="{FF2B5EF4-FFF2-40B4-BE49-F238E27FC236}">
                <a16:creationId xmlns:a16="http://schemas.microsoft.com/office/drawing/2014/main" id="{DFF72DE0-0592-48F9-A666-1CF7D9444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08780"/>
            <a:ext cx="5221942" cy="39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169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Float</a:t>
            </a:r>
            <a:endParaRPr lang="en-US" sz="3600" dirty="0">
              <a:solidFill>
                <a:schemeClr val="bg1"/>
              </a:solidFill>
            </a:endParaRPr>
          </a:p>
        </p:txBody>
      </p:sp>
      <p:pic>
        <p:nvPicPr>
          <p:cNvPr id="5" name="Afbeelding 4">
            <a:extLst>
              <a:ext uri="{FF2B5EF4-FFF2-40B4-BE49-F238E27FC236}">
                <a16:creationId xmlns:a16="http://schemas.microsoft.com/office/drawing/2014/main" id="{611818D4-E089-4EE4-9220-1D2BEA2D6753}"/>
              </a:ext>
            </a:extLst>
          </p:cNvPr>
          <p:cNvPicPr>
            <a:picLocks noChangeAspect="1"/>
          </p:cNvPicPr>
          <p:nvPr/>
        </p:nvPicPr>
        <p:blipFill>
          <a:blip r:embed="rId3"/>
          <a:stretch>
            <a:fillRect/>
          </a:stretch>
        </p:blipFill>
        <p:spPr>
          <a:xfrm>
            <a:off x="2800533" y="1065417"/>
            <a:ext cx="7213490" cy="5427458"/>
          </a:xfrm>
          <a:prstGeom prst="rect">
            <a:avLst/>
          </a:prstGeom>
        </p:spPr>
      </p:pic>
      <p:sp>
        <p:nvSpPr>
          <p:cNvPr id="7" name="Ovaal 6">
            <a:extLst>
              <a:ext uri="{FF2B5EF4-FFF2-40B4-BE49-F238E27FC236}">
                <a16:creationId xmlns:a16="http://schemas.microsoft.com/office/drawing/2014/main" id="{6F1BF945-0920-4E57-9F5C-8E99D33E9E98}"/>
              </a:ext>
            </a:extLst>
          </p:cNvPr>
          <p:cNvSpPr/>
          <p:nvPr/>
        </p:nvSpPr>
        <p:spPr>
          <a:xfrm>
            <a:off x="3760274" y="4196256"/>
            <a:ext cx="1977062" cy="585114"/>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1" name="Tekstvak 10">
            <a:extLst>
              <a:ext uri="{FF2B5EF4-FFF2-40B4-BE49-F238E27FC236}">
                <a16:creationId xmlns:a16="http://schemas.microsoft.com/office/drawing/2014/main" id="{4B24A047-F170-4B95-9B54-14D390910B6A}"/>
              </a:ext>
            </a:extLst>
          </p:cNvPr>
          <p:cNvSpPr txBox="1"/>
          <p:nvPr/>
        </p:nvSpPr>
        <p:spPr>
          <a:xfrm>
            <a:off x="6454666" y="4351283"/>
            <a:ext cx="1326004" cy="1569660"/>
          </a:xfrm>
          <a:prstGeom prst="rect">
            <a:avLst/>
          </a:prstGeom>
          <a:noFill/>
        </p:spPr>
        <p:txBody>
          <a:bodyPr wrap="none" rtlCol="0">
            <a:spAutoFit/>
          </a:bodyPr>
          <a:lstStyle/>
          <a:p>
            <a:r>
              <a:rPr lang="en-US" sz="9600" dirty="0">
                <a:solidFill>
                  <a:srgbClr val="FF0000"/>
                </a:solidFill>
              </a:rPr>
              <a:t>??</a:t>
            </a:r>
            <a:endParaRPr lang="en-GB" sz="9600" dirty="0">
              <a:solidFill>
                <a:srgbClr val="FF0000"/>
              </a:solidFill>
            </a:endParaRPr>
          </a:p>
        </p:txBody>
      </p:sp>
    </p:spTree>
    <p:extLst>
      <p:ext uri="{BB962C8B-B14F-4D97-AF65-F5344CB8AC3E}">
        <p14:creationId xmlns:p14="http://schemas.microsoft.com/office/powerpoint/2010/main" val="19917999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100</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237FA93D-A075-46E9-AB91-F70FA786D430}"/>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D8AAB96E-26C4-435C-B05D-243BFC00AE9B}"/>
              </a:ext>
            </a:extLst>
          </p:cNvPr>
          <p:cNvSpPr>
            <a:spLocks noChangeArrowheads="1"/>
          </p:cNvSpPr>
          <p:nvPr/>
        </p:nvSpPr>
        <p:spPr bwMode="auto">
          <a:xfrm>
            <a:off x="8295489" y="1313362"/>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70D8255C-F799-4847-91AC-02F26EC402FC}"/>
              </a:ext>
            </a:extLst>
          </p:cNvPr>
          <p:cNvSpPr/>
          <p:nvPr/>
        </p:nvSpPr>
        <p:spPr>
          <a:xfrm>
            <a:off x="10129854" y="1952782"/>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9" name="Ovaal 8">
            <a:extLst>
              <a:ext uri="{FF2B5EF4-FFF2-40B4-BE49-F238E27FC236}">
                <a16:creationId xmlns:a16="http://schemas.microsoft.com/office/drawing/2014/main" id="{335B7713-1E0A-44F6-8D92-656B740DCA09}"/>
              </a:ext>
            </a:extLst>
          </p:cNvPr>
          <p:cNvSpPr/>
          <p:nvPr/>
        </p:nvSpPr>
        <p:spPr>
          <a:xfrm>
            <a:off x="10094904" y="3650647"/>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10" name="Ovaal 9">
            <a:extLst>
              <a:ext uri="{FF2B5EF4-FFF2-40B4-BE49-F238E27FC236}">
                <a16:creationId xmlns:a16="http://schemas.microsoft.com/office/drawing/2014/main" id="{4E93BF85-7AD6-477A-812A-F33413C43823}"/>
              </a:ext>
            </a:extLst>
          </p:cNvPr>
          <p:cNvSpPr/>
          <p:nvPr/>
        </p:nvSpPr>
        <p:spPr>
          <a:xfrm>
            <a:off x="10148670" y="5340965"/>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pic>
        <p:nvPicPr>
          <p:cNvPr id="11" name="Afbeelding 10">
            <a:extLst>
              <a:ext uri="{FF2B5EF4-FFF2-40B4-BE49-F238E27FC236}">
                <a16:creationId xmlns:a16="http://schemas.microsoft.com/office/drawing/2014/main" id="{8A3DA444-BDF3-4488-983C-A5BEBED57579}"/>
              </a:ext>
            </a:extLst>
          </p:cNvPr>
          <p:cNvPicPr>
            <a:picLocks noChangeAspect="1"/>
          </p:cNvPicPr>
          <p:nvPr/>
        </p:nvPicPr>
        <p:blipFill>
          <a:blip r:embed="rId4"/>
          <a:stretch>
            <a:fillRect/>
          </a:stretch>
        </p:blipFill>
        <p:spPr>
          <a:xfrm>
            <a:off x="604265" y="3065883"/>
            <a:ext cx="7563587" cy="3792117"/>
          </a:xfrm>
          <a:prstGeom prst="rect">
            <a:avLst/>
          </a:prstGeom>
          <a:ln w="38100">
            <a:solidFill>
              <a:srgbClr val="0070C0"/>
            </a:solidFill>
          </a:ln>
        </p:spPr>
      </p:pic>
      <p:sp>
        <p:nvSpPr>
          <p:cNvPr id="13" name="Pijl: links/rechts 12">
            <a:extLst>
              <a:ext uri="{FF2B5EF4-FFF2-40B4-BE49-F238E27FC236}">
                <a16:creationId xmlns:a16="http://schemas.microsoft.com/office/drawing/2014/main" id="{924EE5F0-13EE-4873-82D2-0B5B79CFC2E4}"/>
              </a:ext>
            </a:extLst>
          </p:cNvPr>
          <p:cNvSpPr/>
          <p:nvPr/>
        </p:nvSpPr>
        <p:spPr>
          <a:xfrm>
            <a:off x="537740" y="3429000"/>
            <a:ext cx="7630112"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 + 50% + 25% = </a:t>
            </a:r>
            <a:r>
              <a:rPr lang="en-US" b="1" dirty="0">
                <a:solidFill>
                  <a:srgbClr val="FFC000"/>
                </a:solidFill>
              </a:rPr>
              <a:t>105% </a:t>
            </a:r>
            <a:r>
              <a:rPr lang="en-US" dirty="0"/>
              <a:t>[article3 will move to second line]</a:t>
            </a:r>
            <a:endParaRPr lang="en-GB" dirty="0"/>
          </a:p>
        </p:txBody>
      </p:sp>
      <p:sp>
        <p:nvSpPr>
          <p:cNvPr id="12" name="Tekstvak 11">
            <a:extLst>
              <a:ext uri="{FF2B5EF4-FFF2-40B4-BE49-F238E27FC236}">
                <a16:creationId xmlns:a16="http://schemas.microsoft.com/office/drawing/2014/main" id="{4E5159DE-375E-4154-B2AE-10BA02F99C0E}"/>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38886995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101</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237FA93D-A075-46E9-AB91-F70FA786D430}"/>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D8AAB96E-26C4-435C-B05D-243BFC00AE9B}"/>
              </a:ext>
            </a:extLst>
          </p:cNvPr>
          <p:cNvSpPr>
            <a:spLocks noChangeArrowheads="1"/>
          </p:cNvSpPr>
          <p:nvPr/>
        </p:nvSpPr>
        <p:spPr bwMode="auto">
          <a:xfrm>
            <a:off x="8295489" y="1313362"/>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70D8255C-F799-4847-91AC-02F26EC402FC}"/>
              </a:ext>
            </a:extLst>
          </p:cNvPr>
          <p:cNvSpPr/>
          <p:nvPr/>
        </p:nvSpPr>
        <p:spPr>
          <a:xfrm>
            <a:off x="10129854" y="1952782"/>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9" name="Ovaal 8">
            <a:extLst>
              <a:ext uri="{FF2B5EF4-FFF2-40B4-BE49-F238E27FC236}">
                <a16:creationId xmlns:a16="http://schemas.microsoft.com/office/drawing/2014/main" id="{335B7713-1E0A-44F6-8D92-656B740DCA09}"/>
              </a:ext>
            </a:extLst>
          </p:cNvPr>
          <p:cNvSpPr/>
          <p:nvPr/>
        </p:nvSpPr>
        <p:spPr>
          <a:xfrm>
            <a:off x="10094904" y="3650647"/>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10" name="Ovaal 9">
            <a:extLst>
              <a:ext uri="{FF2B5EF4-FFF2-40B4-BE49-F238E27FC236}">
                <a16:creationId xmlns:a16="http://schemas.microsoft.com/office/drawing/2014/main" id="{4E93BF85-7AD6-477A-812A-F33413C43823}"/>
              </a:ext>
            </a:extLst>
          </p:cNvPr>
          <p:cNvSpPr/>
          <p:nvPr/>
        </p:nvSpPr>
        <p:spPr>
          <a:xfrm>
            <a:off x="10148670" y="5340965"/>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pic>
        <p:nvPicPr>
          <p:cNvPr id="11" name="Afbeelding 10">
            <a:extLst>
              <a:ext uri="{FF2B5EF4-FFF2-40B4-BE49-F238E27FC236}">
                <a16:creationId xmlns:a16="http://schemas.microsoft.com/office/drawing/2014/main" id="{8A3DA444-BDF3-4488-983C-A5BEBED57579}"/>
              </a:ext>
            </a:extLst>
          </p:cNvPr>
          <p:cNvPicPr>
            <a:picLocks noChangeAspect="1"/>
          </p:cNvPicPr>
          <p:nvPr/>
        </p:nvPicPr>
        <p:blipFill>
          <a:blip r:embed="rId4"/>
          <a:stretch>
            <a:fillRect/>
          </a:stretch>
        </p:blipFill>
        <p:spPr>
          <a:xfrm>
            <a:off x="604265" y="3065883"/>
            <a:ext cx="7563587" cy="3792117"/>
          </a:xfrm>
          <a:prstGeom prst="rect">
            <a:avLst/>
          </a:prstGeom>
          <a:ln w="38100">
            <a:solidFill>
              <a:srgbClr val="0070C0"/>
            </a:solidFill>
          </a:ln>
        </p:spPr>
      </p:pic>
      <p:sp>
        <p:nvSpPr>
          <p:cNvPr id="13" name="Pijl: links/rechts 12">
            <a:extLst>
              <a:ext uri="{FF2B5EF4-FFF2-40B4-BE49-F238E27FC236}">
                <a16:creationId xmlns:a16="http://schemas.microsoft.com/office/drawing/2014/main" id="{924EE5F0-13EE-4873-82D2-0B5B79CFC2E4}"/>
              </a:ext>
            </a:extLst>
          </p:cNvPr>
          <p:cNvSpPr/>
          <p:nvPr/>
        </p:nvSpPr>
        <p:spPr>
          <a:xfrm>
            <a:off x="4380410" y="3429000"/>
            <a:ext cx="3787441"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Article 2 is 50% but can not grow </a:t>
            </a:r>
            <a:endParaRPr lang="en-GB" dirty="0"/>
          </a:p>
        </p:txBody>
      </p:sp>
      <p:sp>
        <p:nvSpPr>
          <p:cNvPr id="12" name="Tekstvak 11">
            <a:extLst>
              <a:ext uri="{FF2B5EF4-FFF2-40B4-BE49-F238E27FC236}">
                <a16:creationId xmlns:a16="http://schemas.microsoft.com/office/drawing/2014/main" id="{F071E9FD-4A00-4D32-AF28-EC8255FB6DD2}"/>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27684953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102</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237FA93D-A075-46E9-AB91-F70FA786D430}"/>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D8AAB96E-26C4-435C-B05D-243BFC00AE9B}"/>
              </a:ext>
            </a:extLst>
          </p:cNvPr>
          <p:cNvSpPr>
            <a:spLocks noChangeArrowheads="1"/>
          </p:cNvSpPr>
          <p:nvPr/>
        </p:nvSpPr>
        <p:spPr bwMode="auto">
          <a:xfrm>
            <a:off x="8295489" y="1313362"/>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70D8255C-F799-4847-91AC-02F26EC402FC}"/>
              </a:ext>
            </a:extLst>
          </p:cNvPr>
          <p:cNvSpPr/>
          <p:nvPr/>
        </p:nvSpPr>
        <p:spPr>
          <a:xfrm>
            <a:off x="10129854" y="1952782"/>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9" name="Ovaal 8">
            <a:extLst>
              <a:ext uri="{FF2B5EF4-FFF2-40B4-BE49-F238E27FC236}">
                <a16:creationId xmlns:a16="http://schemas.microsoft.com/office/drawing/2014/main" id="{335B7713-1E0A-44F6-8D92-656B740DCA09}"/>
              </a:ext>
            </a:extLst>
          </p:cNvPr>
          <p:cNvSpPr/>
          <p:nvPr/>
        </p:nvSpPr>
        <p:spPr>
          <a:xfrm>
            <a:off x="10094904" y="3650647"/>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10" name="Ovaal 9">
            <a:extLst>
              <a:ext uri="{FF2B5EF4-FFF2-40B4-BE49-F238E27FC236}">
                <a16:creationId xmlns:a16="http://schemas.microsoft.com/office/drawing/2014/main" id="{4E93BF85-7AD6-477A-812A-F33413C43823}"/>
              </a:ext>
            </a:extLst>
          </p:cNvPr>
          <p:cNvSpPr/>
          <p:nvPr/>
        </p:nvSpPr>
        <p:spPr>
          <a:xfrm>
            <a:off x="10148670" y="5340965"/>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pic>
        <p:nvPicPr>
          <p:cNvPr id="11" name="Afbeelding 10">
            <a:extLst>
              <a:ext uri="{FF2B5EF4-FFF2-40B4-BE49-F238E27FC236}">
                <a16:creationId xmlns:a16="http://schemas.microsoft.com/office/drawing/2014/main" id="{8A3DA444-BDF3-4488-983C-A5BEBED57579}"/>
              </a:ext>
            </a:extLst>
          </p:cNvPr>
          <p:cNvPicPr>
            <a:picLocks noChangeAspect="1"/>
          </p:cNvPicPr>
          <p:nvPr/>
        </p:nvPicPr>
        <p:blipFill>
          <a:blip r:embed="rId4"/>
          <a:stretch>
            <a:fillRect/>
          </a:stretch>
        </p:blipFill>
        <p:spPr>
          <a:xfrm>
            <a:off x="604265" y="3065883"/>
            <a:ext cx="7563587" cy="3792117"/>
          </a:xfrm>
          <a:prstGeom prst="rect">
            <a:avLst/>
          </a:prstGeom>
          <a:ln w="38100">
            <a:solidFill>
              <a:srgbClr val="0070C0"/>
            </a:solidFill>
          </a:ln>
        </p:spPr>
      </p:pic>
      <p:sp>
        <p:nvSpPr>
          <p:cNvPr id="13" name="Pijl: links/rechts 12">
            <a:extLst>
              <a:ext uri="{FF2B5EF4-FFF2-40B4-BE49-F238E27FC236}">
                <a16:creationId xmlns:a16="http://schemas.microsoft.com/office/drawing/2014/main" id="{924EE5F0-13EE-4873-82D2-0B5B79CFC2E4}"/>
              </a:ext>
            </a:extLst>
          </p:cNvPr>
          <p:cNvSpPr/>
          <p:nvPr/>
        </p:nvSpPr>
        <p:spPr>
          <a:xfrm>
            <a:off x="4380410" y="3429000"/>
            <a:ext cx="3787441" cy="55734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Article 2 is 50% but can not grow </a:t>
            </a:r>
            <a:endParaRPr lang="en-GB" dirty="0"/>
          </a:p>
        </p:txBody>
      </p:sp>
      <p:sp>
        <p:nvSpPr>
          <p:cNvPr id="14" name="Pijl: links/rechts 13">
            <a:extLst>
              <a:ext uri="{FF2B5EF4-FFF2-40B4-BE49-F238E27FC236}">
                <a16:creationId xmlns:a16="http://schemas.microsoft.com/office/drawing/2014/main" id="{7D43F02C-6CAC-4BF2-BD03-075D9F5726E5}"/>
              </a:ext>
            </a:extLst>
          </p:cNvPr>
          <p:cNvSpPr/>
          <p:nvPr/>
        </p:nvSpPr>
        <p:spPr>
          <a:xfrm>
            <a:off x="611011" y="3429000"/>
            <a:ext cx="3064005"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Article 1, base 30% = 240px</a:t>
            </a:r>
            <a:endParaRPr lang="en-GB" dirty="0"/>
          </a:p>
        </p:txBody>
      </p:sp>
      <p:sp>
        <p:nvSpPr>
          <p:cNvPr id="15" name="Tekstvak 14">
            <a:extLst>
              <a:ext uri="{FF2B5EF4-FFF2-40B4-BE49-F238E27FC236}">
                <a16:creationId xmlns:a16="http://schemas.microsoft.com/office/drawing/2014/main" id="{5E0D370C-EDF7-43B4-B8A1-01E55F020EA8}"/>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98872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103</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237FA93D-A075-46E9-AB91-F70FA786D430}"/>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D8AAB96E-26C4-435C-B05D-243BFC00AE9B}"/>
              </a:ext>
            </a:extLst>
          </p:cNvPr>
          <p:cNvSpPr>
            <a:spLocks noChangeArrowheads="1"/>
          </p:cNvSpPr>
          <p:nvPr/>
        </p:nvSpPr>
        <p:spPr bwMode="auto">
          <a:xfrm>
            <a:off x="8295489" y="1313362"/>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70D8255C-F799-4847-91AC-02F26EC402FC}"/>
              </a:ext>
            </a:extLst>
          </p:cNvPr>
          <p:cNvSpPr/>
          <p:nvPr/>
        </p:nvSpPr>
        <p:spPr>
          <a:xfrm>
            <a:off x="10129854" y="1952782"/>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9" name="Ovaal 8">
            <a:extLst>
              <a:ext uri="{FF2B5EF4-FFF2-40B4-BE49-F238E27FC236}">
                <a16:creationId xmlns:a16="http://schemas.microsoft.com/office/drawing/2014/main" id="{335B7713-1E0A-44F6-8D92-656B740DCA09}"/>
              </a:ext>
            </a:extLst>
          </p:cNvPr>
          <p:cNvSpPr/>
          <p:nvPr/>
        </p:nvSpPr>
        <p:spPr>
          <a:xfrm>
            <a:off x="10094904" y="3650647"/>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10" name="Ovaal 9">
            <a:extLst>
              <a:ext uri="{FF2B5EF4-FFF2-40B4-BE49-F238E27FC236}">
                <a16:creationId xmlns:a16="http://schemas.microsoft.com/office/drawing/2014/main" id="{4E93BF85-7AD6-477A-812A-F33413C43823}"/>
              </a:ext>
            </a:extLst>
          </p:cNvPr>
          <p:cNvSpPr/>
          <p:nvPr/>
        </p:nvSpPr>
        <p:spPr>
          <a:xfrm>
            <a:off x="10148670" y="5340965"/>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pic>
        <p:nvPicPr>
          <p:cNvPr id="11" name="Afbeelding 10">
            <a:extLst>
              <a:ext uri="{FF2B5EF4-FFF2-40B4-BE49-F238E27FC236}">
                <a16:creationId xmlns:a16="http://schemas.microsoft.com/office/drawing/2014/main" id="{8A3DA444-BDF3-4488-983C-A5BEBED57579}"/>
              </a:ext>
            </a:extLst>
          </p:cNvPr>
          <p:cNvPicPr>
            <a:picLocks noChangeAspect="1"/>
          </p:cNvPicPr>
          <p:nvPr/>
        </p:nvPicPr>
        <p:blipFill>
          <a:blip r:embed="rId4"/>
          <a:stretch>
            <a:fillRect/>
          </a:stretch>
        </p:blipFill>
        <p:spPr>
          <a:xfrm>
            <a:off x="604265" y="3065883"/>
            <a:ext cx="7563587" cy="3792117"/>
          </a:xfrm>
          <a:prstGeom prst="rect">
            <a:avLst/>
          </a:prstGeom>
          <a:ln w="38100">
            <a:solidFill>
              <a:srgbClr val="0070C0"/>
            </a:solidFill>
          </a:ln>
        </p:spPr>
      </p:pic>
      <p:sp>
        <p:nvSpPr>
          <p:cNvPr id="13" name="Pijl: links/rechts 12">
            <a:extLst>
              <a:ext uri="{FF2B5EF4-FFF2-40B4-BE49-F238E27FC236}">
                <a16:creationId xmlns:a16="http://schemas.microsoft.com/office/drawing/2014/main" id="{924EE5F0-13EE-4873-82D2-0B5B79CFC2E4}"/>
              </a:ext>
            </a:extLst>
          </p:cNvPr>
          <p:cNvSpPr/>
          <p:nvPr/>
        </p:nvSpPr>
        <p:spPr>
          <a:xfrm>
            <a:off x="4380410" y="3429000"/>
            <a:ext cx="3787441" cy="55734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Article 2 is 50% but can not grow </a:t>
            </a:r>
            <a:endParaRPr lang="en-GB" dirty="0"/>
          </a:p>
        </p:txBody>
      </p:sp>
      <p:sp>
        <p:nvSpPr>
          <p:cNvPr id="12" name="Pijl: links/rechts 11">
            <a:extLst>
              <a:ext uri="{FF2B5EF4-FFF2-40B4-BE49-F238E27FC236}">
                <a16:creationId xmlns:a16="http://schemas.microsoft.com/office/drawing/2014/main" id="{DAE669A8-D790-452B-B676-C889DA21521E}"/>
              </a:ext>
            </a:extLst>
          </p:cNvPr>
          <p:cNvSpPr/>
          <p:nvPr/>
        </p:nvSpPr>
        <p:spPr>
          <a:xfrm>
            <a:off x="604266" y="3450525"/>
            <a:ext cx="3787442"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Article1 can grow to 50% -&gt; 400px</a:t>
            </a:r>
            <a:endParaRPr lang="en-GB" dirty="0"/>
          </a:p>
        </p:txBody>
      </p:sp>
      <p:sp>
        <p:nvSpPr>
          <p:cNvPr id="14" name="Tekstvak 13">
            <a:extLst>
              <a:ext uri="{FF2B5EF4-FFF2-40B4-BE49-F238E27FC236}">
                <a16:creationId xmlns:a16="http://schemas.microsoft.com/office/drawing/2014/main" id="{27707290-D52B-421B-9E89-5543827AAD5B}"/>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96603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104</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237FA93D-A075-46E9-AB91-F70FA786D430}"/>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D8AAB96E-26C4-435C-B05D-243BFC00AE9B}"/>
              </a:ext>
            </a:extLst>
          </p:cNvPr>
          <p:cNvSpPr>
            <a:spLocks noChangeArrowheads="1"/>
          </p:cNvSpPr>
          <p:nvPr/>
        </p:nvSpPr>
        <p:spPr bwMode="auto">
          <a:xfrm>
            <a:off x="8295489" y="1313362"/>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70D8255C-F799-4847-91AC-02F26EC402FC}"/>
              </a:ext>
            </a:extLst>
          </p:cNvPr>
          <p:cNvSpPr/>
          <p:nvPr/>
        </p:nvSpPr>
        <p:spPr>
          <a:xfrm>
            <a:off x="10129854" y="1952782"/>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9" name="Ovaal 8">
            <a:extLst>
              <a:ext uri="{FF2B5EF4-FFF2-40B4-BE49-F238E27FC236}">
                <a16:creationId xmlns:a16="http://schemas.microsoft.com/office/drawing/2014/main" id="{335B7713-1E0A-44F6-8D92-656B740DCA09}"/>
              </a:ext>
            </a:extLst>
          </p:cNvPr>
          <p:cNvSpPr/>
          <p:nvPr/>
        </p:nvSpPr>
        <p:spPr>
          <a:xfrm>
            <a:off x="10094904" y="3650647"/>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10" name="Ovaal 9">
            <a:extLst>
              <a:ext uri="{FF2B5EF4-FFF2-40B4-BE49-F238E27FC236}">
                <a16:creationId xmlns:a16="http://schemas.microsoft.com/office/drawing/2014/main" id="{4E93BF85-7AD6-477A-812A-F33413C43823}"/>
              </a:ext>
            </a:extLst>
          </p:cNvPr>
          <p:cNvSpPr/>
          <p:nvPr/>
        </p:nvSpPr>
        <p:spPr>
          <a:xfrm>
            <a:off x="10148670" y="5340965"/>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pic>
        <p:nvPicPr>
          <p:cNvPr id="11" name="Afbeelding 10">
            <a:extLst>
              <a:ext uri="{FF2B5EF4-FFF2-40B4-BE49-F238E27FC236}">
                <a16:creationId xmlns:a16="http://schemas.microsoft.com/office/drawing/2014/main" id="{8A3DA444-BDF3-4488-983C-A5BEBED57579}"/>
              </a:ext>
            </a:extLst>
          </p:cNvPr>
          <p:cNvPicPr>
            <a:picLocks noChangeAspect="1"/>
          </p:cNvPicPr>
          <p:nvPr/>
        </p:nvPicPr>
        <p:blipFill>
          <a:blip r:embed="rId4"/>
          <a:stretch>
            <a:fillRect/>
          </a:stretch>
        </p:blipFill>
        <p:spPr>
          <a:xfrm>
            <a:off x="604265" y="3065883"/>
            <a:ext cx="7563587" cy="3792117"/>
          </a:xfrm>
          <a:prstGeom prst="rect">
            <a:avLst/>
          </a:prstGeom>
          <a:ln w="38100">
            <a:solidFill>
              <a:srgbClr val="0070C0"/>
            </a:solidFill>
          </a:ln>
        </p:spPr>
      </p:pic>
      <p:sp>
        <p:nvSpPr>
          <p:cNvPr id="13" name="Pijl: links/rechts 12">
            <a:extLst>
              <a:ext uri="{FF2B5EF4-FFF2-40B4-BE49-F238E27FC236}">
                <a16:creationId xmlns:a16="http://schemas.microsoft.com/office/drawing/2014/main" id="{538E0F94-EE72-4EA2-BA76-1259A292BF96}"/>
              </a:ext>
            </a:extLst>
          </p:cNvPr>
          <p:cNvSpPr/>
          <p:nvPr/>
        </p:nvSpPr>
        <p:spPr>
          <a:xfrm>
            <a:off x="476628" y="4287184"/>
            <a:ext cx="2155365"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Article3 not can grow and stay at 25%</a:t>
            </a:r>
            <a:endParaRPr lang="en-GB" dirty="0"/>
          </a:p>
        </p:txBody>
      </p:sp>
      <p:sp>
        <p:nvSpPr>
          <p:cNvPr id="12" name="Tekstvak 11">
            <a:extLst>
              <a:ext uri="{FF2B5EF4-FFF2-40B4-BE49-F238E27FC236}">
                <a16:creationId xmlns:a16="http://schemas.microsoft.com/office/drawing/2014/main" id="{F476C056-4C54-422A-BE8E-17A2D348A165}"/>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27056714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105</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13" name="Rectangle 1">
            <a:extLst>
              <a:ext uri="{FF2B5EF4-FFF2-40B4-BE49-F238E27FC236}">
                <a16:creationId xmlns:a16="http://schemas.microsoft.com/office/drawing/2014/main" id="{F4E344DA-BC32-44DF-B45F-805EE301ECA7}"/>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14" name="Rectangle 1">
            <a:extLst>
              <a:ext uri="{FF2B5EF4-FFF2-40B4-BE49-F238E27FC236}">
                <a16:creationId xmlns:a16="http://schemas.microsoft.com/office/drawing/2014/main" id="{38127CD8-2514-4B0F-BB68-2F5357BDC118}"/>
              </a:ext>
            </a:extLst>
          </p:cNvPr>
          <p:cNvSpPr>
            <a:spLocks noChangeArrowheads="1"/>
          </p:cNvSpPr>
          <p:nvPr/>
        </p:nvSpPr>
        <p:spPr bwMode="auto">
          <a:xfrm>
            <a:off x="8167853" y="1268738"/>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5" name="Ovaal 14">
            <a:extLst>
              <a:ext uri="{FF2B5EF4-FFF2-40B4-BE49-F238E27FC236}">
                <a16:creationId xmlns:a16="http://schemas.microsoft.com/office/drawing/2014/main" id="{AF7D106D-3090-4001-BB30-B637056A6562}"/>
              </a:ext>
            </a:extLst>
          </p:cNvPr>
          <p:cNvSpPr/>
          <p:nvPr/>
        </p:nvSpPr>
        <p:spPr>
          <a:xfrm>
            <a:off x="9696400" y="5800397"/>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8" name="Tekstvak 7">
            <a:extLst>
              <a:ext uri="{FF2B5EF4-FFF2-40B4-BE49-F238E27FC236}">
                <a16:creationId xmlns:a16="http://schemas.microsoft.com/office/drawing/2014/main" id="{DC559014-1404-4D97-B995-DED672DC6779}"/>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31936531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C13A05F7-3EC0-4B91-9D48-3B7BDF54F80B}"/>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C0134A2D-3418-46D3-906A-3091B9616C81}"/>
              </a:ext>
            </a:extLst>
          </p:cNvPr>
          <p:cNvSpPr>
            <a:spLocks noChangeArrowheads="1"/>
          </p:cNvSpPr>
          <p:nvPr/>
        </p:nvSpPr>
        <p:spPr bwMode="auto">
          <a:xfrm>
            <a:off x="8167853" y="1268738"/>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11C660BB-A6B5-4EA3-A76F-79A397D36F94}"/>
              </a:ext>
            </a:extLst>
          </p:cNvPr>
          <p:cNvSpPr/>
          <p:nvPr/>
        </p:nvSpPr>
        <p:spPr>
          <a:xfrm>
            <a:off x="9696400" y="5800397"/>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pic>
        <p:nvPicPr>
          <p:cNvPr id="9" name="Afbeelding 8">
            <a:extLst>
              <a:ext uri="{FF2B5EF4-FFF2-40B4-BE49-F238E27FC236}">
                <a16:creationId xmlns:a16="http://schemas.microsoft.com/office/drawing/2014/main" id="{15306B46-F3DF-4A55-B277-1B774651671D}"/>
              </a:ext>
            </a:extLst>
          </p:cNvPr>
          <p:cNvPicPr>
            <a:picLocks noChangeAspect="1"/>
          </p:cNvPicPr>
          <p:nvPr/>
        </p:nvPicPr>
        <p:blipFill>
          <a:blip r:embed="rId4"/>
          <a:stretch>
            <a:fillRect/>
          </a:stretch>
        </p:blipFill>
        <p:spPr>
          <a:xfrm>
            <a:off x="623392" y="962399"/>
            <a:ext cx="7467005" cy="3743694"/>
          </a:xfrm>
          <a:prstGeom prst="rect">
            <a:avLst/>
          </a:prstGeom>
          <a:ln w="38100">
            <a:solidFill>
              <a:srgbClr val="0070C0"/>
            </a:solidFill>
          </a:ln>
        </p:spPr>
      </p:pic>
      <p:sp>
        <p:nvSpPr>
          <p:cNvPr id="11" name="Pijl: links/rechts 10">
            <a:extLst>
              <a:ext uri="{FF2B5EF4-FFF2-40B4-BE49-F238E27FC236}">
                <a16:creationId xmlns:a16="http://schemas.microsoft.com/office/drawing/2014/main" id="{EF95AFB8-CB1E-42E8-98CE-C3C68972632F}"/>
              </a:ext>
            </a:extLst>
          </p:cNvPr>
          <p:cNvSpPr/>
          <p:nvPr/>
        </p:nvSpPr>
        <p:spPr>
          <a:xfrm>
            <a:off x="506838" y="3041702"/>
            <a:ext cx="7583560"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Article3 </a:t>
            </a:r>
            <a:r>
              <a:rPr lang="en-US" b="1" dirty="0"/>
              <a:t>can grow </a:t>
            </a:r>
            <a:r>
              <a:rPr lang="en-US" dirty="0"/>
              <a:t>now and stay and expands to 100% = 800px</a:t>
            </a:r>
            <a:endParaRPr lang="en-GB" dirty="0"/>
          </a:p>
        </p:txBody>
      </p:sp>
      <p:sp>
        <p:nvSpPr>
          <p:cNvPr id="10" name="Tekstvak 9">
            <a:extLst>
              <a:ext uri="{FF2B5EF4-FFF2-40B4-BE49-F238E27FC236}">
                <a16:creationId xmlns:a16="http://schemas.microsoft.com/office/drawing/2014/main" id="{DD5623ED-ACBE-422C-8508-00CAD025E28A}"/>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37878532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F6AAF886-2997-410F-AD5B-45C9208966A7}"/>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875D450E-CF16-4FD0-B3FF-E5EE893722CF}"/>
              </a:ext>
            </a:extLst>
          </p:cNvPr>
          <p:cNvSpPr>
            <a:spLocks noChangeArrowheads="1"/>
          </p:cNvSpPr>
          <p:nvPr/>
        </p:nvSpPr>
        <p:spPr bwMode="auto">
          <a:xfrm>
            <a:off x="8167853" y="1268738"/>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141C3132-4647-4901-BCE6-AF4A3CEDC7D6}"/>
              </a:ext>
            </a:extLst>
          </p:cNvPr>
          <p:cNvSpPr/>
          <p:nvPr/>
        </p:nvSpPr>
        <p:spPr>
          <a:xfrm>
            <a:off x="9730716" y="4149080"/>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9" name="Tekstvak 8">
            <a:extLst>
              <a:ext uri="{FF2B5EF4-FFF2-40B4-BE49-F238E27FC236}">
                <a16:creationId xmlns:a16="http://schemas.microsoft.com/office/drawing/2014/main" id="{9672DA04-5BAA-4B73-A445-6D5653E38B92}"/>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3262217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108</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5F597CBD-3648-44C2-A29B-D05C3EB9D28B}"/>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C384AF01-7BFE-482F-9D6E-BDCD148CFA02}"/>
              </a:ext>
            </a:extLst>
          </p:cNvPr>
          <p:cNvSpPr>
            <a:spLocks noChangeArrowheads="1"/>
          </p:cNvSpPr>
          <p:nvPr/>
        </p:nvSpPr>
        <p:spPr bwMode="auto">
          <a:xfrm>
            <a:off x="8167853" y="1268738"/>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ACD9D5E5-BC53-42E1-973A-DD7837841E70}"/>
              </a:ext>
            </a:extLst>
          </p:cNvPr>
          <p:cNvSpPr/>
          <p:nvPr/>
        </p:nvSpPr>
        <p:spPr>
          <a:xfrm>
            <a:off x="9730716" y="4149080"/>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pic>
        <p:nvPicPr>
          <p:cNvPr id="9" name="Afbeelding 8">
            <a:extLst>
              <a:ext uri="{FF2B5EF4-FFF2-40B4-BE49-F238E27FC236}">
                <a16:creationId xmlns:a16="http://schemas.microsoft.com/office/drawing/2014/main" id="{5D5FD81E-7363-4CB3-A86A-E33487883AE5}"/>
              </a:ext>
            </a:extLst>
          </p:cNvPr>
          <p:cNvPicPr>
            <a:picLocks noChangeAspect="1"/>
          </p:cNvPicPr>
          <p:nvPr/>
        </p:nvPicPr>
        <p:blipFill>
          <a:blip r:embed="rId4"/>
          <a:stretch>
            <a:fillRect/>
          </a:stretch>
        </p:blipFill>
        <p:spPr>
          <a:xfrm>
            <a:off x="597041" y="934963"/>
            <a:ext cx="7409305" cy="3718173"/>
          </a:xfrm>
          <a:prstGeom prst="rect">
            <a:avLst/>
          </a:prstGeom>
        </p:spPr>
      </p:pic>
      <p:sp>
        <p:nvSpPr>
          <p:cNvPr id="10" name="Pijl: links/rechts 9">
            <a:extLst>
              <a:ext uri="{FF2B5EF4-FFF2-40B4-BE49-F238E27FC236}">
                <a16:creationId xmlns:a16="http://schemas.microsoft.com/office/drawing/2014/main" id="{903C6616-41C0-4873-AF70-6782717D2225}"/>
              </a:ext>
            </a:extLst>
          </p:cNvPr>
          <p:cNvSpPr/>
          <p:nvPr/>
        </p:nvSpPr>
        <p:spPr>
          <a:xfrm>
            <a:off x="597042" y="1496982"/>
            <a:ext cx="3007396" cy="288032"/>
          </a:xfrm>
          <a:prstGeom prst="leftRightArrow">
            <a:avLst/>
          </a:prstGeom>
          <a:gradFill rotWithShape="1">
            <a:gsLst>
              <a:gs pos="0">
                <a:srgbClr val="B02A30">
                  <a:tint val="100000"/>
                  <a:shade val="100000"/>
                  <a:satMod val="130000"/>
                </a:srgbClr>
              </a:gs>
              <a:gs pos="100000">
                <a:srgbClr val="B02A30">
                  <a:tint val="50000"/>
                  <a:shade val="100000"/>
                  <a:satMod val="350000"/>
                </a:srgbClr>
              </a:gs>
            </a:gsLst>
            <a:lin ang="16200000" scaled="0"/>
          </a:gradFill>
          <a:ln w="9525" cap="flat" cmpd="sng" algn="ctr">
            <a:solidFill>
              <a:srgbClr val="B02A3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1" name="Pijl: links/rechts 10">
            <a:extLst>
              <a:ext uri="{FF2B5EF4-FFF2-40B4-BE49-F238E27FC236}">
                <a16:creationId xmlns:a16="http://schemas.microsoft.com/office/drawing/2014/main" id="{A7510296-80AC-40FD-8CCF-3B178496FB78}"/>
              </a:ext>
            </a:extLst>
          </p:cNvPr>
          <p:cNvSpPr/>
          <p:nvPr/>
        </p:nvSpPr>
        <p:spPr>
          <a:xfrm>
            <a:off x="3604438" y="1496982"/>
            <a:ext cx="4401908" cy="288032"/>
          </a:xfrm>
          <a:prstGeom prst="leftRightArrow">
            <a:avLst/>
          </a:prstGeom>
          <a:gradFill rotWithShape="1">
            <a:gsLst>
              <a:gs pos="0">
                <a:srgbClr val="B02A30">
                  <a:tint val="100000"/>
                  <a:shade val="100000"/>
                  <a:satMod val="130000"/>
                </a:srgbClr>
              </a:gs>
              <a:gs pos="100000">
                <a:srgbClr val="B02A30">
                  <a:tint val="50000"/>
                  <a:shade val="100000"/>
                  <a:satMod val="350000"/>
                </a:srgbClr>
              </a:gs>
            </a:gsLst>
            <a:lin ang="16200000" scaled="0"/>
          </a:gradFill>
          <a:ln w="9525" cap="flat" cmpd="sng" algn="ctr">
            <a:solidFill>
              <a:srgbClr val="B02A3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2" name="Tekstvak 11">
            <a:extLst>
              <a:ext uri="{FF2B5EF4-FFF2-40B4-BE49-F238E27FC236}">
                <a16:creationId xmlns:a16="http://schemas.microsoft.com/office/drawing/2014/main" id="{39790DF8-C5ED-465F-8DAD-FC18A6CC943A}"/>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4998133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109</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5F597CBD-3648-44C2-A29B-D05C3EB9D28B}"/>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C384AF01-7BFE-482F-9D6E-BDCD148CFA02}"/>
              </a:ext>
            </a:extLst>
          </p:cNvPr>
          <p:cNvSpPr>
            <a:spLocks noChangeArrowheads="1"/>
          </p:cNvSpPr>
          <p:nvPr/>
        </p:nvSpPr>
        <p:spPr bwMode="auto">
          <a:xfrm>
            <a:off x="8167853" y="1268738"/>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ACD9D5E5-BC53-42E1-973A-DD7837841E70}"/>
              </a:ext>
            </a:extLst>
          </p:cNvPr>
          <p:cNvSpPr/>
          <p:nvPr/>
        </p:nvSpPr>
        <p:spPr>
          <a:xfrm>
            <a:off x="9730716" y="4149080"/>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pic>
        <p:nvPicPr>
          <p:cNvPr id="9" name="Afbeelding 8">
            <a:extLst>
              <a:ext uri="{FF2B5EF4-FFF2-40B4-BE49-F238E27FC236}">
                <a16:creationId xmlns:a16="http://schemas.microsoft.com/office/drawing/2014/main" id="{5D5FD81E-7363-4CB3-A86A-E33487883AE5}"/>
              </a:ext>
            </a:extLst>
          </p:cNvPr>
          <p:cNvPicPr>
            <a:picLocks noChangeAspect="1"/>
          </p:cNvPicPr>
          <p:nvPr/>
        </p:nvPicPr>
        <p:blipFill>
          <a:blip r:embed="rId4"/>
          <a:stretch>
            <a:fillRect/>
          </a:stretch>
        </p:blipFill>
        <p:spPr>
          <a:xfrm>
            <a:off x="597041" y="934963"/>
            <a:ext cx="7409305" cy="3718173"/>
          </a:xfrm>
          <a:prstGeom prst="rect">
            <a:avLst/>
          </a:prstGeom>
        </p:spPr>
      </p:pic>
      <p:sp>
        <p:nvSpPr>
          <p:cNvPr id="10" name="Pijl: links/rechts 9">
            <a:extLst>
              <a:ext uri="{FF2B5EF4-FFF2-40B4-BE49-F238E27FC236}">
                <a16:creationId xmlns:a16="http://schemas.microsoft.com/office/drawing/2014/main" id="{903C6616-41C0-4873-AF70-6782717D2225}"/>
              </a:ext>
            </a:extLst>
          </p:cNvPr>
          <p:cNvSpPr/>
          <p:nvPr/>
        </p:nvSpPr>
        <p:spPr>
          <a:xfrm>
            <a:off x="2586137" y="1268738"/>
            <a:ext cx="1018299" cy="470915"/>
          </a:xfrm>
          <a:prstGeom prst="leftRightArrow">
            <a:avLst/>
          </a:prstGeom>
          <a:gradFill rotWithShape="1">
            <a:gsLst>
              <a:gs pos="0">
                <a:srgbClr val="B02A30">
                  <a:tint val="100000"/>
                  <a:shade val="100000"/>
                  <a:satMod val="130000"/>
                </a:srgbClr>
              </a:gs>
              <a:gs pos="100000">
                <a:srgbClr val="B02A30">
                  <a:tint val="50000"/>
                  <a:shade val="100000"/>
                  <a:satMod val="350000"/>
                </a:srgbClr>
              </a:gs>
            </a:gsLst>
            <a:lin ang="16200000" scaled="0"/>
          </a:gradFill>
          <a:ln w="9525" cap="flat" cmpd="sng" algn="ctr">
            <a:solidFill>
              <a:srgbClr val="B02A3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a:ea typeface="+mn-ea"/>
                <a:cs typeface="+mn-cs"/>
              </a:rPr>
              <a:t>FIXED</a:t>
            </a:r>
          </a:p>
        </p:txBody>
      </p:sp>
      <p:sp>
        <p:nvSpPr>
          <p:cNvPr id="12" name="Pijl: links/rechts 11">
            <a:extLst>
              <a:ext uri="{FF2B5EF4-FFF2-40B4-BE49-F238E27FC236}">
                <a16:creationId xmlns:a16="http://schemas.microsoft.com/office/drawing/2014/main" id="{E3CE8EE1-5F62-44BE-8B84-4EA1B7AA630C}"/>
              </a:ext>
            </a:extLst>
          </p:cNvPr>
          <p:cNvSpPr/>
          <p:nvPr/>
        </p:nvSpPr>
        <p:spPr>
          <a:xfrm>
            <a:off x="7021918" y="1268738"/>
            <a:ext cx="1018299" cy="470915"/>
          </a:xfrm>
          <a:prstGeom prst="leftRightArrow">
            <a:avLst/>
          </a:prstGeom>
          <a:gradFill rotWithShape="1">
            <a:gsLst>
              <a:gs pos="0">
                <a:srgbClr val="B02A30">
                  <a:tint val="100000"/>
                  <a:shade val="100000"/>
                  <a:satMod val="130000"/>
                </a:srgbClr>
              </a:gs>
              <a:gs pos="100000">
                <a:srgbClr val="B02A30">
                  <a:tint val="50000"/>
                  <a:shade val="100000"/>
                  <a:satMod val="350000"/>
                </a:srgbClr>
              </a:gs>
            </a:gsLst>
            <a:lin ang="16200000" scaled="0"/>
          </a:gradFill>
          <a:ln w="9525" cap="flat" cmpd="sng" algn="ctr">
            <a:solidFill>
              <a:srgbClr val="B02A3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a:ea typeface="+mn-ea"/>
                <a:cs typeface="+mn-cs"/>
              </a:rPr>
              <a:t>FIXED</a:t>
            </a:r>
          </a:p>
        </p:txBody>
      </p:sp>
      <p:sp>
        <p:nvSpPr>
          <p:cNvPr id="11" name="Tekstvak 10">
            <a:extLst>
              <a:ext uri="{FF2B5EF4-FFF2-40B4-BE49-F238E27FC236}">
                <a16:creationId xmlns:a16="http://schemas.microsoft.com/office/drawing/2014/main" id="{2EB870FF-6C7B-4918-B4F3-26134AECE397}"/>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53940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D89014C7-4BF8-47E7-B045-F5EB0F29C50C}"/>
              </a:ext>
            </a:extLst>
          </p:cNvPr>
          <p:cNvPicPr>
            <a:picLocks noChangeAspect="1"/>
          </p:cNvPicPr>
          <p:nvPr/>
        </p:nvPicPr>
        <p:blipFill>
          <a:blip r:embed="rId3"/>
          <a:stretch>
            <a:fillRect/>
          </a:stretch>
        </p:blipFill>
        <p:spPr>
          <a:xfrm>
            <a:off x="553787" y="924897"/>
            <a:ext cx="2275256" cy="5969092"/>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Float</a:t>
            </a:r>
            <a:endParaRPr lang="en-US" sz="3600" dirty="0">
              <a:solidFill>
                <a:schemeClr val="bg1"/>
              </a:solidFill>
            </a:endParaRPr>
          </a:p>
        </p:txBody>
      </p:sp>
      <p:pic>
        <p:nvPicPr>
          <p:cNvPr id="5" name="Afbeelding 4">
            <a:extLst>
              <a:ext uri="{FF2B5EF4-FFF2-40B4-BE49-F238E27FC236}">
                <a16:creationId xmlns:a16="http://schemas.microsoft.com/office/drawing/2014/main" id="{B035B249-95ED-4D87-A1E2-02E2C81973AC}"/>
              </a:ext>
            </a:extLst>
          </p:cNvPr>
          <p:cNvPicPr>
            <a:picLocks noChangeAspect="1"/>
          </p:cNvPicPr>
          <p:nvPr/>
        </p:nvPicPr>
        <p:blipFill>
          <a:blip r:embed="rId4"/>
          <a:stretch>
            <a:fillRect/>
          </a:stretch>
        </p:blipFill>
        <p:spPr>
          <a:xfrm>
            <a:off x="2730949" y="932780"/>
            <a:ext cx="3123809" cy="4371429"/>
          </a:xfrm>
          <a:prstGeom prst="rect">
            <a:avLst/>
          </a:prstGeom>
          <a:ln w="38100">
            <a:solidFill>
              <a:srgbClr val="FFC000"/>
            </a:solidFill>
          </a:ln>
        </p:spPr>
      </p:pic>
      <p:sp>
        <p:nvSpPr>
          <p:cNvPr id="11" name="Ovaal 10">
            <a:extLst>
              <a:ext uri="{FF2B5EF4-FFF2-40B4-BE49-F238E27FC236}">
                <a16:creationId xmlns:a16="http://schemas.microsoft.com/office/drawing/2014/main" id="{43194323-923D-4BCB-A415-50E1E54313B0}"/>
              </a:ext>
            </a:extLst>
          </p:cNvPr>
          <p:cNvSpPr/>
          <p:nvPr/>
        </p:nvSpPr>
        <p:spPr>
          <a:xfrm>
            <a:off x="1467843" y="5011652"/>
            <a:ext cx="1103586" cy="585114"/>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2" name="Pijl: rechts 11">
            <a:extLst>
              <a:ext uri="{FF2B5EF4-FFF2-40B4-BE49-F238E27FC236}">
                <a16:creationId xmlns:a16="http://schemas.microsoft.com/office/drawing/2014/main" id="{656D72BF-A6C5-46BD-8CF3-2717E50B3CBB}"/>
              </a:ext>
            </a:extLst>
          </p:cNvPr>
          <p:cNvSpPr/>
          <p:nvPr/>
        </p:nvSpPr>
        <p:spPr>
          <a:xfrm rot="20056904">
            <a:off x="2663890" y="5025915"/>
            <a:ext cx="588053"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1415F79C-2DF6-4BF9-ACD5-821586E52046}"/>
              </a:ext>
            </a:extLst>
          </p:cNvPr>
          <p:cNvSpPr/>
          <p:nvPr/>
        </p:nvSpPr>
        <p:spPr>
          <a:xfrm>
            <a:off x="2858814" y="932780"/>
            <a:ext cx="2890345" cy="3113703"/>
          </a:xfrm>
          <a:prstGeom prst="rect">
            <a:avLst/>
          </a:prstGeom>
          <a:solidFill>
            <a:srgbClr val="FFFFFF">
              <a:alpha val="69804"/>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0" name="Tekstvak 9">
            <a:extLst>
              <a:ext uri="{FF2B5EF4-FFF2-40B4-BE49-F238E27FC236}">
                <a16:creationId xmlns:a16="http://schemas.microsoft.com/office/drawing/2014/main" id="{9FEFC3E8-EE17-4EA3-BD1B-C5C0867739FE}"/>
              </a:ext>
            </a:extLst>
          </p:cNvPr>
          <p:cNvSpPr txBox="1"/>
          <p:nvPr/>
        </p:nvSpPr>
        <p:spPr>
          <a:xfrm>
            <a:off x="9110133" y="173500"/>
            <a:ext cx="3081867"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pic>
        <p:nvPicPr>
          <p:cNvPr id="15" name="Afbeelding 14">
            <a:extLst>
              <a:ext uri="{FF2B5EF4-FFF2-40B4-BE49-F238E27FC236}">
                <a16:creationId xmlns:a16="http://schemas.microsoft.com/office/drawing/2014/main" id="{D3E64977-04CD-48E3-A214-4D491F01095A}"/>
              </a:ext>
            </a:extLst>
          </p:cNvPr>
          <p:cNvPicPr>
            <a:picLocks noChangeAspect="1"/>
          </p:cNvPicPr>
          <p:nvPr/>
        </p:nvPicPr>
        <p:blipFill>
          <a:blip r:embed="rId5"/>
          <a:stretch>
            <a:fillRect/>
          </a:stretch>
        </p:blipFill>
        <p:spPr>
          <a:xfrm>
            <a:off x="5982623" y="924897"/>
            <a:ext cx="5977957" cy="4967295"/>
          </a:xfrm>
          <a:prstGeom prst="rect">
            <a:avLst/>
          </a:prstGeom>
          <a:ln w="38100">
            <a:solidFill>
              <a:srgbClr val="0066B3"/>
            </a:solidFill>
          </a:ln>
        </p:spPr>
      </p:pic>
      <p:pic>
        <p:nvPicPr>
          <p:cNvPr id="16" name="Afbeelding 15">
            <a:extLst>
              <a:ext uri="{FF2B5EF4-FFF2-40B4-BE49-F238E27FC236}">
                <a16:creationId xmlns:a16="http://schemas.microsoft.com/office/drawing/2014/main" id="{CD579BB7-00D0-4B6A-AC7A-B83AC3DB30A3}"/>
              </a:ext>
            </a:extLst>
          </p:cNvPr>
          <p:cNvPicPr>
            <a:picLocks noChangeAspect="1"/>
          </p:cNvPicPr>
          <p:nvPr/>
        </p:nvPicPr>
        <p:blipFill>
          <a:blip r:embed="rId4"/>
          <a:stretch>
            <a:fillRect/>
          </a:stretch>
        </p:blipFill>
        <p:spPr>
          <a:xfrm>
            <a:off x="2730949" y="932780"/>
            <a:ext cx="3123809" cy="4371429"/>
          </a:xfrm>
          <a:prstGeom prst="rect">
            <a:avLst/>
          </a:prstGeom>
          <a:ln w="38100">
            <a:solidFill>
              <a:srgbClr val="FFC000"/>
            </a:solidFill>
          </a:ln>
        </p:spPr>
      </p:pic>
      <p:sp>
        <p:nvSpPr>
          <p:cNvPr id="17" name="Rechthoek 16">
            <a:extLst>
              <a:ext uri="{FF2B5EF4-FFF2-40B4-BE49-F238E27FC236}">
                <a16:creationId xmlns:a16="http://schemas.microsoft.com/office/drawing/2014/main" id="{FC0BAF4F-993D-4093-AF1F-BB282939D130}"/>
              </a:ext>
            </a:extLst>
          </p:cNvPr>
          <p:cNvSpPr/>
          <p:nvPr/>
        </p:nvSpPr>
        <p:spPr>
          <a:xfrm>
            <a:off x="2858814" y="932780"/>
            <a:ext cx="2890345" cy="3113703"/>
          </a:xfrm>
          <a:prstGeom prst="rect">
            <a:avLst/>
          </a:prstGeom>
          <a:solidFill>
            <a:srgbClr val="FFFFFF">
              <a:alpha val="69804"/>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8" name="Ovaal 17">
            <a:extLst>
              <a:ext uri="{FF2B5EF4-FFF2-40B4-BE49-F238E27FC236}">
                <a16:creationId xmlns:a16="http://schemas.microsoft.com/office/drawing/2014/main" id="{A4AD0C6D-8236-469E-90D8-4691CEB15AD1}"/>
              </a:ext>
            </a:extLst>
          </p:cNvPr>
          <p:cNvSpPr/>
          <p:nvPr/>
        </p:nvSpPr>
        <p:spPr>
          <a:xfrm>
            <a:off x="3061079" y="4390260"/>
            <a:ext cx="1977062" cy="903664"/>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9" name="Pijl: rechts 18">
            <a:extLst>
              <a:ext uri="{FF2B5EF4-FFF2-40B4-BE49-F238E27FC236}">
                <a16:creationId xmlns:a16="http://schemas.microsoft.com/office/drawing/2014/main" id="{2C1D4E14-6000-4FAD-8773-936D9D6BC606}"/>
              </a:ext>
            </a:extLst>
          </p:cNvPr>
          <p:cNvSpPr/>
          <p:nvPr/>
        </p:nvSpPr>
        <p:spPr>
          <a:xfrm>
            <a:off x="5117303" y="4684437"/>
            <a:ext cx="1219941"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265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18" grpId="0" animBg="1"/>
      <p:bldP spid="1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110</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5F597CBD-3648-44C2-A29B-D05C3EB9D28B}"/>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C384AF01-7BFE-482F-9D6E-BDCD148CFA02}"/>
              </a:ext>
            </a:extLst>
          </p:cNvPr>
          <p:cNvSpPr>
            <a:spLocks noChangeArrowheads="1"/>
          </p:cNvSpPr>
          <p:nvPr/>
        </p:nvSpPr>
        <p:spPr bwMode="auto">
          <a:xfrm>
            <a:off x="8167853" y="1268738"/>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ACD9D5E5-BC53-42E1-973A-DD7837841E70}"/>
              </a:ext>
            </a:extLst>
          </p:cNvPr>
          <p:cNvSpPr/>
          <p:nvPr/>
        </p:nvSpPr>
        <p:spPr>
          <a:xfrm>
            <a:off x="9730716" y="4149080"/>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pic>
        <p:nvPicPr>
          <p:cNvPr id="9" name="Afbeelding 8">
            <a:extLst>
              <a:ext uri="{FF2B5EF4-FFF2-40B4-BE49-F238E27FC236}">
                <a16:creationId xmlns:a16="http://schemas.microsoft.com/office/drawing/2014/main" id="{5D5FD81E-7363-4CB3-A86A-E33487883AE5}"/>
              </a:ext>
            </a:extLst>
          </p:cNvPr>
          <p:cNvPicPr>
            <a:picLocks noChangeAspect="1"/>
          </p:cNvPicPr>
          <p:nvPr/>
        </p:nvPicPr>
        <p:blipFill>
          <a:blip r:embed="rId4"/>
          <a:stretch>
            <a:fillRect/>
          </a:stretch>
        </p:blipFill>
        <p:spPr>
          <a:xfrm>
            <a:off x="597041" y="934963"/>
            <a:ext cx="7409305" cy="3718173"/>
          </a:xfrm>
          <a:prstGeom prst="rect">
            <a:avLst/>
          </a:prstGeom>
        </p:spPr>
      </p:pic>
      <p:sp>
        <p:nvSpPr>
          <p:cNvPr id="11" name="Pijl: links/rechts 10">
            <a:extLst>
              <a:ext uri="{FF2B5EF4-FFF2-40B4-BE49-F238E27FC236}">
                <a16:creationId xmlns:a16="http://schemas.microsoft.com/office/drawing/2014/main" id="{6B81ED4A-6A78-4873-9441-3ED6E43283F7}"/>
              </a:ext>
            </a:extLst>
          </p:cNvPr>
          <p:cNvSpPr/>
          <p:nvPr/>
        </p:nvSpPr>
        <p:spPr>
          <a:xfrm>
            <a:off x="3583171" y="795268"/>
            <a:ext cx="3487479" cy="9936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Article2 </a:t>
            </a:r>
            <a:r>
              <a:rPr lang="en-US" b="1" dirty="0"/>
              <a:t>can grow. </a:t>
            </a:r>
          </a:p>
          <a:p>
            <a:pPr algn="ctr"/>
            <a:r>
              <a:rPr lang="en-US" b="1" dirty="0"/>
              <a:t>800px – (2x100px) = 600px</a:t>
            </a:r>
            <a:endParaRPr lang="en-GB" dirty="0"/>
          </a:p>
        </p:txBody>
      </p:sp>
      <p:sp>
        <p:nvSpPr>
          <p:cNvPr id="10" name="Tekstvak 9">
            <a:extLst>
              <a:ext uri="{FF2B5EF4-FFF2-40B4-BE49-F238E27FC236}">
                <a16:creationId xmlns:a16="http://schemas.microsoft.com/office/drawing/2014/main" id="{39C895FC-447F-4820-BFAA-9191EB4F056F}"/>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5863504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111</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5F597CBD-3648-44C2-A29B-D05C3EB9D28B}"/>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C384AF01-7BFE-482F-9D6E-BDCD148CFA02}"/>
              </a:ext>
            </a:extLst>
          </p:cNvPr>
          <p:cNvSpPr>
            <a:spLocks noChangeArrowheads="1"/>
          </p:cNvSpPr>
          <p:nvPr/>
        </p:nvSpPr>
        <p:spPr bwMode="auto">
          <a:xfrm>
            <a:off x="8167853" y="1268738"/>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ACD9D5E5-BC53-42E1-973A-DD7837841E70}"/>
              </a:ext>
            </a:extLst>
          </p:cNvPr>
          <p:cNvSpPr/>
          <p:nvPr/>
        </p:nvSpPr>
        <p:spPr>
          <a:xfrm>
            <a:off x="9730716" y="4149080"/>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pic>
        <p:nvPicPr>
          <p:cNvPr id="9" name="Afbeelding 8">
            <a:extLst>
              <a:ext uri="{FF2B5EF4-FFF2-40B4-BE49-F238E27FC236}">
                <a16:creationId xmlns:a16="http://schemas.microsoft.com/office/drawing/2014/main" id="{5D5FD81E-7363-4CB3-A86A-E33487883AE5}"/>
              </a:ext>
            </a:extLst>
          </p:cNvPr>
          <p:cNvPicPr>
            <a:picLocks noChangeAspect="1"/>
          </p:cNvPicPr>
          <p:nvPr/>
        </p:nvPicPr>
        <p:blipFill>
          <a:blip r:embed="rId4"/>
          <a:stretch>
            <a:fillRect/>
          </a:stretch>
        </p:blipFill>
        <p:spPr>
          <a:xfrm>
            <a:off x="597041" y="934963"/>
            <a:ext cx="7409305" cy="3718173"/>
          </a:xfrm>
          <a:prstGeom prst="rect">
            <a:avLst/>
          </a:prstGeom>
        </p:spPr>
      </p:pic>
      <p:sp>
        <p:nvSpPr>
          <p:cNvPr id="11" name="Pijl: links/rechts 10">
            <a:extLst>
              <a:ext uri="{FF2B5EF4-FFF2-40B4-BE49-F238E27FC236}">
                <a16:creationId xmlns:a16="http://schemas.microsoft.com/office/drawing/2014/main" id="{6B81ED4A-6A78-4873-9441-3ED6E43283F7}"/>
              </a:ext>
            </a:extLst>
          </p:cNvPr>
          <p:cNvSpPr/>
          <p:nvPr/>
        </p:nvSpPr>
        <p:spPr>
          <a:xfrm>
            <a:off x="3583171" y="795268"/>
            <a:ext cx="3487479" cy="9936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50%/(30%+50%) * 600px</a:t>
            </a:r>
            <a:endParaRPr lang="en-GB" dirty="0"/>
          </a:p>
        </p:txBody>
      </p:sp>
      <p:sp>
        <p:nvSpPr>
          <p:cNvPr id="10" name="Tekstvak 9">
            <a:extLst>
              <a:ext uri="{FF2B5EF4-FFF2-40B4-BE49-F238E27FC236}">
                <a16:creationId xmlns:a16="http://schemas.microsoft.com/office/drawing/2014/main" id="{AF88CA52-83A0-4CB2-85B0-949414F7A194}"/>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27916981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112</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5F597CBD-3648-44C2-A29B-D05C3EB9D28B}"/>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C384AF01-7BFE-482F-9D6E-BDCD148CFA02}"/>
              </a:ext>
            </a:extLst>
          </p:cNvPr>
          <p:cNvSpPr>
            <a:spLocks noChangeArrowheads="1"/>
          </p:cNvSpPr>
          <p:nvPr/>
        </p:nvSpPr>
        <p:spPr bwMode="auto">
          <a:xfrm>
            <a:off x="8167853" y="1268738"/>
            <a:ext cx="3517310" cy="526297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50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25</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006B"/>
                </a:solidFill>
                <a:effectLst/>
                <a:uLnTx/>
                <a:uFillTx/>
                <a:latin typeface="Courier New" panose="02070309020205020404" pitchFamily="49" charset="0"/>
                <a:ea typeface="+mn-ea"/>
                <a:cs typeface="Courier New" panose="02070309020205020404" pitchFamily="49" charset="0"/>
              </a:rPr>
              <a:t>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Ovaal 7">
            <a:extLst>
              <a:ext uri="{FF2B5EF4-FFF2-40B4-BE49-F238E27FC236}">
                <a16:creationId xmlns:a16="http://schemas.microsoft.com/office/drawing/2014/main" id="{ACD9D5E5-BC53-42E1-973A-DD7837841E70}"/>
              </a:ext>
            </a:extLst>
          </p:cNvPr>
          <p:cNvSpPr/>
          <p:nvPr/>
        </p:nvSpPr>
        <p:spPr>
          <a:xfrm>
            <a:off x="9730716" y="4149080"/>
            <a:ext cx="792088"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pic>
        <p:nvPicPr>
          <p:cNvPr id="9" name="Afbeelding 8">
            <a:extLst>
              <a:ext uri="{FF2B5EF4-FFF2-40B4-BE49-F238E27FC236}">
                <a16:creationId xmlns:a16="http://schemas.microsoft.com/office/drawing/2014/main" id="{5D5FD81E-7363-4CB3-A86A-E33487883AE5}"/>
              </a:ext>
            </a:extLst>
          </p:cNvPr>
          <p:cNvPicPr>
            <a:picLocks noChangeAspect="1"/>
          </p:cNvPicPr>
          <p:nvPr/>
        </p:nvPicPr>
        <p:blipFill>
          <a:blip r:embed="rId4"/>
          <a:stretch>
            <a:fillRect/>
          </a:stretch>
        </p:blipFill>
        <p:spPr>
          <a:xfrm>
            <a:off x="597041" y="934963"/>
            <a:ext cx="7409305" cy="3718173"/>
          </a:xfrm>
          <a:prstGeom prst="rect">
            <a:avLst/>
          </a:prstGeom>
        </p:spPr>
      </p:pic>
      <p:sp>
        <p:nvSpPr>
          <p:cNvPr id="11" name="Pijl: links/rechts 10">
            <a:extLst>
              <a:ext uri="{FF2B5EF4-FFF2-40B4-BE49-F238E27FC236}">
                <a16:creationId xmlns:a16="http://schemas.microsoft.com/office/drawing/2014/main" id="{6B81ED4A-6A78-4873-9441-3ED6E43283F7}"/>
              </a:ext>
            </a:extLst>
          </p:cNvPr>
          <p:cNvSpPr/>
          <p:nvPr/>
        </p:nvSpPr>
        <p:spPr>
          <a:xfrm>
            <a:off x="3583171" y="795268"/>
            <a:ext cx="3487479" cy="9936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 * 600px = 375px</a:t>
            </a:r>
            <a:endParaRPr lang="en-GB" dirty="0"/>
          </a:p>
        </p:txBody>
      </p:sp>
      <p:sp>
        <p:nvSpPr>
          <p:cNvPr id="10" name="Pijl: links/rechts 9">
            <a:extLst>
              <a:ext uri="{FF2B5EF4-FFF2-40B4-BE49-F238E27FC236}">
                <a16:creationId xmlns:a16="http://schemas.microsoft.com/office/drawing/2014/main" id="{3C2EC0EE-2E70-4015-A006-8154F46EA175}"/>
              </a:ext>
            </a:extLst>
          </p:cNvPr>
          <p:cNvSpPr/>
          <p:nvPr/>
        </p:nvSpPr>
        <p:spPr>
          <a:xfrm>
            <a:off x="506838" y="863851"/>
            <a:ext cx="2140638" cy="9936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3/8 * 600px = 225px</a:t>
            </a:r>
            <a:endParaRPr lang="en-GB" dirty="0"/>
          </a:p>
        </p:txBody>
      </p:sp>
      <p:sp>
        <p:nvSpPr>
          <p:cNvPr id="12" name="Tekstvak 11">
            <a:extLst>
              <a:ext uri="{FF2B5EF4-FFF2-40B4-BE49-F238E27FC236}">
                <a16:creationId xmlns:a16="http://schemas.microsoft.com/office/drawing/2014/main" id="{E078C88D-1C82-413B-A51E-4161E0A838EF}"/>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3303971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kstvak 13">
            <a:extLst>
              <a:ext uri="{FF2B5EF4-FFF2-40B4-BE49-F238E27FC236}">
                <a16:creationId xmlns:a16="http://schemas.microsoft.com/office/drawing/2014/main" id="{97CE3DBA-2441-476A-8E44-E312131FD331}"/>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113</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17E2E492-8D1E-4B19-85E1-CE2F1F336BC6}"/>
              </a:ext>
            </a:extLst>
          </p:cNvPr>
          <p:cNvSpPr>
            <a:spLocks noChangeArrowheads="1"/>
          </p:cNvSpPr>
          <p:nvPr/>
        </p:nvSpPr>
        <p:spPr bwMode="auto">
          <a:xfrm>
            <a:off x="1127448" y="959564"/>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Ovaal 6">
            <a:extLst>
              <a:ext uri="{FF2B5EF4-FFF2-40B4-BE49-F238E27FC236}">
                <a16:creationId xmlns:a16="http://schemas.microsoft.com/office/drawing/2014/main" id="{95F8C98C-E1D7-4128-A59B-BED54318FC79}"/>
              </a:ext>
            </a:extLst>
          </p:cNvPr>
          <p:cNvSpPr/>
          <p:nvPr/>
        </p:nvSpPr>
        <p:spPr>
          <a:xfrm>
            <a:off x="9730716" y="4149080"/>
            <a:ext cx="792088" cy="504056"/>
          </a:xfrm>
          <a:prstGeom prst="ellipse">
            <a:avLst/>
          </a:prstGeom>
          <a:noFill/>
          <a:ln w="25400" cap="flat" cmpd="sng" algn="ctr">
            <a:solidFill>
              <a:srgbClr val="D3B21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8" name="Rectangle 1">
            <a:extLst>
              <a:ext uri="{FF2B5EF4-FFF2-40B4-BE49-F238E27FC236}">
                <a16:creationId xmlns:a16="http://schemas.microsoft.com/office/drawing/2014/main" id="{213A39BA-8681-40DC-94C1-F5A293B341C8}"/>
              </a:ext>
            </a:extLst>
          </p:cNvPr>
          <p:cNvSpPr>
            <a:spLocks noChangeArrowheads="1"/>
          </p:cNvSpPr>
          <p:nvPr/>
        </p:nvSpPr>
        <p:spPr bwMode="auto">
          <a:xfrm>
            <a:off x="8472264" y="428178"/>
            <a:ext cx="3517310" cy="6001643"/>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order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order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order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1" name="Ovaal 10">
            <a:extLst>
              <a:ext uri="{FF2B5EF4-FFF2-40B4-BE49-F238E27FC236}">
                <a16:creationId xmlns:a16="http://schemas.microsoft.com/office/drawing/2014/main" id="{1AC8D894-B186-4F39-BECA-CEB298EFCE2D}"/>
              </a:ext>
            </a:extLst>
          </p:cNvPr>
          <p:cNvSpPr/>
          <p:nvPr/>
        </p:nvSpPr>
        <p:spPr>
          <a:xfrm>
            <a:off x="8846288" y="1798238"/>
            <a:ext cx="1459976"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12" name="Ovaal 11">
            <a:extLst>
              <a:ext uri="{FF2B5EF4-FFF2-40B4-BE49-F238E27FC236}">
                <a16:creationId xmlns:a16="http://schemas.microsoft.com/office/drawing/2014/main" id="{D8647EBD-2CC5-416D-9FAB-0870CE6E7749}"/>
              </a:ext>
            </a:extLst>
          </p:cNvPr>
          <p:cNvSpPr/>
          <p:nvPr/>
        </p:nvSpPr>
        <p:spPr>
          <a:xfrm>
            <a:off x="8798302" y="3797126"/>
            <a:ext cx="1459976"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13" name="Ovaal 12">
            <a:extLst>
              <a:ext uri="{FF2B5EF4-FFF2-40B4-BE49-F238E27FC236}">
                <a16:creationId xmlns:a16="http://schemas.microsoft.com/office/drawing/2014/main" id="{24D54731-D3E3-4A8C-BA83-A2DBB97AE283}"/>
              </a:ext>
            </a:extLst>
          </p:cNvPr>
          <p:cNvSpPr/>
          <p:nvPr/>
        </p:nvSpPr>
        <p:spPr>
          <a:xfrm>
            <a:off x="8770943" y="5700570"/>
            <a:ext cx="1459976" cy="504056"/>
          </a:xfrm>
          <a:prstGeom prst="ellipse">
            <a:avLst/>
          </a:prstGeom>
          <a:noFill/>
          <a:ln w="38100" cap="flat" cmpd="sng" algn="ctr">
            <a:solidFill>
              <a:srgbClr val="FFC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494567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ekstvak 10">
            <a:extLst>
              <a:ext uri="{FF2B5EF4-FFF2-40B4-BE49-F238E27FC236}">
                <a16:creationId xmlns:a16="http://schemas.microsoft.com/office/drawing/2014/main" id="{0040E1EA-8EA1-40C3-A7FA-C0EFEB4E742B}"/>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114</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17E2E492-8D1E-4B19-85E1-CE2F1F336BC6}"/>
              </a:ext>
            </a:extLst>
          </p:cNvPr>
          <p:cNvSpPr>
            <a:spLocks noChangeArrowheads="1"/>
          </p:cNvSpPr>
          <p:nvPr/>
        </p:nvSpPr>
        <p:spPr bwMode="auto">
          <a:xfrm>
            <a:off x="1127448" y="959564"/>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Ovaal 6">
            <a:extLst>
              <a:ext uri="{FF2B5EF4-FFF2-40B4-BE49-F238E27FC236}">
                <a16:creationId xmlns:a16="http://schemas.microsoft.com/office/drawing/2014/main" id="{95F8C98C-E1D7-4128-A59B-BED54318FC79}"/>
              </a:ext>
            </a:extLst>
          </p:cNvPr>
          <p:cNvSpPr/>
          <p:nvPr/>
        </p:nvSpPr>
        <p:spPr>
          <a:xfrm>
            <a:off x="9730716" y="4149080"/>
            <a:ext cx="792088" cy="504056"/>
          </a:xfrm>
          <a:prstGeom prst="ellipse">
            <a:avLst/>
          </a:prstGeom>
          <a:noFill/>
          <a:ln w="25400" cap="flat" cmpd="sng" algn="ctr">
            <a:solidFill>
              <a:srgbClr val="D3B21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8" name="Rectangle 1">
            <a:extLst>
              <a:ext uri="{FF2B5EF4-FFF2-40B4-BE49-F238E27FC236}">
                <a16:creationId xmlns:a16="http://schemas.microsoft.com/office/drawing/2014/main" id="{213A39BA-8681-40DC-94C1-F5A293B341C8}"/>
              </a:ext>
            </a:extLst>
          </p:cNvPr>
          <p:cNvSpPr>
            <a:spLocks noChangeArrowheads="1"/>
          </p:cNvSpPr>
          <p:nvPr/>
        </p:nvSpPr>
        <p:spPr bwMode="auto">
          <a:xfrm>
            <a:off x="8472264" y="428178"/>
            <a:ext cx="3517310" cy="6001643"/>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order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order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order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9" name="Rechthoek 8">
            <a:extLst>
              <a:ext uri="{FF2B5EF4-FFF2-40B4-BE49-F238E27FC236}">
                <a16:creationId xmlns:a16="http://schemas.microsoft.com/office/drawing/2014/main" id="{65C12674-3B21-4959-8D17-E9FD297CC4D4}"/>
              </a:ext>
            </a:extLst>
          </p:cNvPr>
          <p:cNvSpPr/>
          <p:nvPr/>
        </p:nvSpPr>
        <p:spPr>
          <a:xfrm>
            <a:off x="4954761" y="1111237"/>
            <a:ext cx="2877711" cy="646331"/>
          </a:xfrm>
          <a:prstGeom prst="rect">
            <a:avLst/>
          </a:prstGeom>
          <a:noFill/>
        </p:spPr>
        <p:txBody>
          <a:bodyPr wrap="none" lIns="91440" tIns="45720" rIns="91440" bIns="45720">
            <a:spAutoFit/>
          </a:bodyPr>
          <a:lstStyle/>
          <a:p>
            <a:pPr algn="ctr" defTabSz="457200"/>
            <a:r>
              <a:rPr lang="nl-NL" sz="3600" b="1" dirty="0">
                <a:ln w="12700">
                  <a:solidFill>
                    <a:srgbClr val="E3027F">
                      <a:lumMod val="75000"/>
                    </a:srgbClr>
                  </a:solidFill>
                  <a:prstDash val="solid"/>
                </a:ln>
                <a:pattFill prst="dkUpDiag">
                  <a:fgClr>
                    <a:srgbClr val="E3027F"/>
                  </a:fgClr>
                  <a:bgClr>
                    <a:srgbClr val="E3027F">
                      <a:lumMod val="20000"/>
                      <a:lumOff val="80000"/>
                    </a:srgbClr>
                  </a:bgClr>
                </a:pattFill>
                <a:effectLst>
                  <a:outerShdw dist="38100" dir="2640000" algn="bl" rotWithShape="0">
                    <a:srgbClr val="E3027F">
                      <a:lumMod val="75000"/>
                    </a:srgbClr>
                  </a:outerShdw>
                </a:effectLst>
                <a:latin typeface="Arial"/>
              </a:rPr>
              <a:t>Media query</a:t>
            </a:r>
          </a:p>
        </p:txBody>
      </p:sp>
      <p:sp>
        <p:nvSpPr>
          <p:cNvPr id="10" name="Pijl: rechts 9">
            <a:extLst>
              <a:ext uri="{FF2B5EF4-FFF2-40B4-BE49-F238E27FC236}">
                <a16:creationId xmlns:a16="http://schemas.microsoft.com/office/drawing/2014/main" id="{030C596D-AF57-4034-999A-AF860ED2C2CD}"/>
              </a:ext>
            </a:extLst>
          </p:cNvPr>
          <p:cNvSpPr/>
          <p:nvPr/>
        </p:nvSpPr>
        <p:spPr>
          <a:xfrm>
            <a:off x="7945672" y="1196752"/>
            <a:ext cx="742616" cy="488808"/>
          </a:xfrm>
          <a:prstGeom prst="rightArrow">
            <a:avLst/>
          </a:prstGeom>
          <a:ln w="38100"/>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8480505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kstvak 12">
            <a:extLst>
              <a:ext uri="{FF2B5EF4-FFF2-40B4-BE49-F238E27FC236}">
                <a16:creationId xmlns:a16="http://schemas.microsoft.com/office/drawing/2014/main" id="{606B65C1-9154-404F-8A10-64EEE765706D}"/>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115</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4D102BE2-D543-4A80-A755-2555530B242B}"/>
              </a:ext>
            </a:extLst>
          </p:cNvPr>
          <p:cNvSpPr>
            <a:spLocks noChangeArrowheads="1"/>
          </p:cNvSpPr>
          <p:nvPr/>
        </p:nvSpPr>
        <p:spPr bwMode="auto">
          <a:xfrm>
            <a:off x="1127448" y="959564"/>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Ovaal 6">
            <a:extLst>
              <a:ext uri="{FF2B5EF4-FFF2-40B4-BE49-F238E27FC236}">
                <a16:creationId xmlns:a16="http://schemas.microsoft.com/office/drawing/2014/main" id="{861E6BC6-0208-4400-B9AD-96FD2C76CEFC}"/>
              </a:ext>
            </a:extLst>
          </p:cNvPr>
          <p:cNvSpPr/>
          <p:nvPr/>
        </p:nvSpPr>
        <p:spPr>
          <a:xfrm>
            <a:off x="9730716" y="4149080"/>
            <a:ext cx="792088" cy="504056"/>
          </a:xfrm>
          <a:prstGeom prst="ellipse">
            <a:avLst/>
          </a:prstGeom>
          <a:noFill/>
          <a:ln w="25400" cap="flat" cmpd="sng" algn="ctr">
            <a:solidFill>
              <a:srgbClr val="D3B21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8" name="Rectangle 1">
            <a:extLst>
              <a:ext uri="{FF2B5EF4-FFF2-40B4-BE49-F238E27FC236}">
                <a16:creationId xmlns:a16="http://schemas.microsoft.com/office/drawing/2014/main" id="{0A9FE41B-B1C2-42EF-B17D-B29CD71BA79B}"/>
              </a:ext>
            </a:extLst>
          </p:cNvPr>
          <p:cNvSpPr>
            <a:spLocks noChangeArrowheads="1"/>
          </p:cNvSpPr>
          <p:nvPr/>
        </p:nvSpPr>
        <p:spPr bwMode="auto">
          <a:xfrm>
            <a:off x="8472264" y="428178"/>
            <a:ext cx="3517310" cy="6001643"/>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order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2</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#article2</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#AAF</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order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#article3</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#CCF</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CCCCCC"/>
                </a:solidFill>
                <a:effectLst/>
                <a:uLnTx/>
                <a:uFillTx/>
                <a:latin typeface="Courier New" panose="02070309020205020404" pitchFamily="49" charset="0"/>
                <a:ea typeface="+mn-ea"/>
                <a:cs typeface="Courier New" panose="02070309020205020404" pitchFamily="49" charset="0"/>
              </a:rPr>
              <a:t>: 1;</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order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9" name="Afbeelding 8">
            <a:extLst>
              <a:ext uri="{FF2B5EF4-FFF2-40B4-BE49-F238E27FC236}">
                <a16:creationId xmlns:a16="http://schemas.microsoft.com/office/drawing/2014/main" id="{B41064F3-7154-43F1-92F3-C9291F35D886}"/>
              </a:ext>
            </a:extLst>
          </p:cNvPr>
          <p:cNvPicPr>
            <a:picLocks noChangeAspect="1"/>
          </p:cNvPicPr>
          <p:nvPr/>
        </p:nvPicPr>
        <p:blipFill>
          <a:blip r:embed="rId4"/>
          <a:stretch>
            <a:fillRect/>
          </a:stretch>
        </p:blipFill>
        <p:spPr>
          <a:xfrm>
            <a:off x="104779" y="873606"/>
            <a:ext cx="8367485" cy="5243014"/>
          </a:xfrm>
          <a:prstGeom prst="rect">
            <a:avLst/>
          </a:prstGeom>
        </p:spPr>
      </p:pic>
      <p:sp>
        <p:nvSpPr>
          <p:cNvPr id="10" name="Pijl: links 9">
            <a:extLst>
              <a:ext uri="{FF2B5EF4-FFF2-40B4-BE49-F238E27FC236}">
                <a16:creationId xmlns:a16="http://schemas.microsoft.com/office/drawing/2014/main" id="{9DE78AD6-970D-41AE-84F0-DB4ECDA1EBE5}"/>
              </a:ext>
            </a:extLst>
          </p:cNvPr>
          <p:cNvSpPr/>
          <p:nvPr/>
        </p:nvSpPr>
        <p:spPr>
          <a:xfrm rot="20856941">
            <a:off x="3081607" y="2600140"/>
            <a:ext cx="5832648" cy="365125"/>
          </a:xfrm>
          <a:prstGeom prst="leftArrow">
            <a:avLst/>
          </a:prstGeom>
          <a:ln w="38100"/>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Arial"/>
                <a:ea typeface="+mn-ea"/>
                <a:cs typeface="+mn-cs"/>
              </a:rPr>
              <a:t>Order 2</a:t>
            </a:r>
          </a:p>
        </p:txBody>
      </p:sp>
      <p:sp>
        <p:nvSpPr>
          <p:cNvPr id="11" name="Pijl: links 10">
            <a:extLst>
              <a:ext uri="{FF2B5EF4-FFF2-40B4-BE49-F238E27FC236}">
                <a16:creationId xmlns:a16="http://schemas.microsoft.com/office/drawing/2014/main" id="{1D8A4EB9-B765-4345-95D1-0117D6B7B6EC}"/>
              </a:ext>
            </a:extLst>
          </p:cNvPr>
          <p:cNvSpPr/>
          <p:nvPr/>
        </p:nvSpPr>
        <p:spPr>
          <a:xfrm rot="711096">
            <a:off x="3096338" y="3120825"/>
            <a:ext cx="5832648" cy="365125"/>
          </a:xfrm>
          <a:prstGeom prst="leftArrow">
            <a:avLst/>
          </a:prstGeom>
          <a:ln w="38100"/>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Arial"/>
                <a:ea typeface="+mn-ea"/>
                <a:cs typeface="+mn-cs"/>
              </a:rPr>
              <a:t>Order 1</a:t>
            </a:r>
          </a:p>
        </p:txBody>
      </p:sp>
      <p:sp>
        <p:nvSpPr>
          <p:cNvPr id="12" name="Pijl: links 11">
            <a:extLst>
              <a:ext uri="{FF2B5EF4-FFF2-40B4-BE49-F238E27FC236}">
                <a16:creationId xmlns:a16="http://schemas.microsoft.com/office/drawing/2014/main" id="{F8564873-F775-42DC-B3BE-3ED3856F8956}"/>
              </a:ext>
            </a:extLst>
          </p:cNvPr>
          <p:cNvSpPr/>
          <p:nvPr/>
        </p:nvSpPr>
        <p:spPr>
          <a:xfrm rot="711096">
            <a:off x="3077574" y="5036116"/>
            <a:ext cx="5832648" cy="365125"/>
          </a:xfrm>
          <a:prstGeom prst="leftArrow">
            <a:avLst/>
          </a:prstGeom>
          <a:ln w="38100"/>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Arial"/>
                <a:ea typeface="+mn-ea"/>
                <a:cs typeface="+mn-cs"/>
              </a:rPr>
              <a:t>Order 3</a:t>
            </a:r>
          </a:p>
        </p:txBody>
      </p:sp>
    </p:spTree>
    <p:extLst>
      <p:ext uri="{BB962C8B-B14F-4D97-AF65-F5344CB8AC3E}">
        <p14:creationId xmlns:p14="http://schemas.microsoft.com/office/powerpoint/2010/main" val="4885451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Grid</a:t>
            </a:r>
            <a:endParaRPr lang="en-US" sz="3600" dirty="0">
              <a:solidFill>
                <a:schemeClr val="bg1"/>
              </a:solidFill>
            </a:endParaRPr>
          </a:p>
        </p:txBody>
      </p:sp>
      <p:pic>
        <p:nvPicPr>
          <p:cNvPr id="9" name="Picture 2" descr="Afbeeldingsresultaat voor game changer">
            <a:extLst>
              <a:ext uri="{FF2B5EF4-FFF2-40B4-BE49-F238E27FC236}">
                <a16:creationId xmlns:a16="http://schemas.microsoft.com/office/drawing/2014/main" id="{1618BA04-4609-4FB5-9D19-4DAC4E770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496" y="3429000"/>
            <a:ext cx="97536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0" name="Tekstvak 9">
            <a:extLst>
              <a:ext uri="{FF2B5EF4-FFF2-40B4-BE49-F238E27FC236}">
                <a16:creationId xmlns:a16="http://schemas.microsoft.com/office/drawing/2014/main" id="{E0C4F095-0AE2-4151-82C9-14A3007C16F6}"/>
              </a:ext>
            </a:extLst>
          </p:cNvPr>
          <p:cNvSpPr txBox="1"/>
          <p:nvPr/>
        </p:nvSpPr>
        <p:spPr>
          <a:xfrm>
            <a:off x="4603443" y="1860247"/>
            <a:ext cx="2717411" cy="1569660"/>
          </a:xfrm>
          <a:prstGeom prst="rect">
            <a:avLst/>
          </a:prstGeom>
          <a:noFill/>
        </p:spPr>
        <p:txBody>
          <a:bodyPr wrap="none" rtlCol="0">
            <a:spAutoFit/>
          </a:bodyPr>
          <a:lstStyle/>
          <a:p>
            <a:pPr defTabSz="457200"/>
            <a:r>
              <a:rPr lang="en-US" sz="9600" dirty="0">
                <a:solidFill>
                  <a:prstClr val="black"/>
                </a:solidFill>
                <a:latin typeface="Source Sans Pro" panose="020B0503030403020204" pitchFamily="34" charset="0"/>
                <a:ea typeface="STHupo" panose="020B0503020204020204" pitchFamily="2" charset="-122"/>
              </a:rPr>
              <a:t>GRID</a:t>
            </a:r>
          </a:p>
        </p:txBody>
      </p:sp>
    </p:spTree>
    <p:extLst>
      <p:ext uri="{BB962C8B-B14F-4D97-AF65-F5344CB8AC3E}">
        <p14:creationId xmlns:p14="http://schemas.microsoft.com/office/powerpoint/2010/main" val="38126593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Grid</a:t>
            </a:r>
            <a:endParaRPr lang="en-US" sz="3600" dirty="0">
              <a:solidFill>
                <a:schemeClr val="bg1"/>
              </a:solidFill>
            </a:endParaRPr>
          </a:p>
        </p:txBody>
      </p:sp>
      <p:pic>
        <p:nvPicPr>
          <p:cNvPr id="7" name="Picture 2" descr="Afbeeldingsresultaat voor trashcan pink">
            <a:extLst>
              <a:ext uri="{FF2B5EF4-FFF2-40B4-BE49-F238E27FC236}">
                <a16:creationId xmlns:a16="http://schemas.microsoft.com/office/drawing/2014/main" id="{5E654456-B962-4D49-86FC-7D6F174FF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37" y="34290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800336BB-8C46-48B7-A1A7-CB5DBAB05AA7}"/>
              </a:ext>
            </a:extLst>
          </p:cNvPr>
          <p:cNvSpPr/>
          <p:nvPr/>
        </p:nvSpPr>
        <p:spPr>
          <a:xfrm>
            <a:off x="2997383" y="2078489"/>
            <a:ext cx="6186309" cy="923330"/>
          </a:xfrm>
          <a:prstGeom prst="rect">
            <a:avLst/>
          </a:prstGeom>
          <a:noFill/>
        </p:spPr>
        <p:txBody>
          <a:bodyPr wrap="none" lIns="91440" tIns="45720" rIns="91440" bIns="45720">
            <a:spAutoFit/>
          </a:bodyPr>
          <a:lstStyle/>
          <a:p>
            <a:pPr algn="ctr" defTabSz="457200"/>
            <a:r>
              <a:rPr lang="nl-NL" sz="5400" b="1" dirty="0" err="1">
                <a:ln w="12700">
                  <a:solidFill>
                    <a:srgbClr val="E3027F">
                      <a:lumMod val="75000"/>
                    </a:srgbClr>
                  </a:solidFill>
                  <a:prstDash val="solid"/>
                </a:ln>
                <a:pattFill prst="dkUpDiag">
                  <a:fgClr>
                    <a:srgbClr val="E3027F"/>
                  </a:fgClr>
                  <a:bgClr>
                    <a:srgbClr val="E3027F">
                      <a:lumMod val="20000"/>
                      <a:lumOff val="80000"/>
                    </a:srgbClr>
                  </a:bgClr>
                </a:pattFill>
                <a:effectLst>
                  <a:outerShdw dist="38100" dir="2640000" algn="bl" rotWithShape="0">
                    <a:srgbClr val="E3027F">
                      <a:lumMod val="75000"/>
                    </a:srgbClr>
                  </a:outerShdw>
                </a:effectLst>
                <a:latin typeface="Arial"/>
              </a:rPr>
              <a:t>flexbox</a:t>
            </a:r>
            <a:r>
              <a:rPr lang="nl-NL" sz="5400" b="1" dirty="0">
                <a:ln w="12700">
                  <a:solidFill>
                    <a:srgbClr val="E3027F">
                      <a:lumMod val="75000"/>
                    </a:srgbClr>
                  </a:solidFill>
                  <a:prstDash val="solid"/>
                </a:ln>
                <a:pattFill prst="dkUpDiag">
                  <a:fgClr>
                    <a:srgbClr val="E3027F"/>
                  </a:fgClr>
                  <a:bgClr>
                    <a:srgbClr val="E3027F">
                      <a:lumMod val="20000"/>
                      <a:lumOff val="80000"/>
                    </a:srgbClr>
                  </a:bgClr>
                </a:pattFill>
                <a:effectLst>
                  <a:outerShdw dist="38100" dir="2640000" algn="bl" rotWithShape="0">
                    <a:srgbClr val="E3027F">
                      <a:lumMod val="75000"/>
                    </a:srgbClr>
                  </a:outerShdw>
                </a:effectLst>
                <a:latin typeface="Arial"/>
              </a:rPr>
              <a:t> &amp; </a:t>
            </a:r>
            <a:r>
              <a:rPr lang="nl-NL" sz="5400" b="1" dirty="0" err="1">
                <a:ln w="12700">
                  <a:solidFill>
                    <a:srgbClr val="E3027F">
                      <a:lumMod val="75000"/>
                    </a:srgbClr>
                  </a:solidFill>
                  <a:prstDash val="solid"/>
                </a:ln>
                <a:pattFill prst="dkUpDiag">
                  <a:fgClr>
                    <a:srgbClr val="E3027F"/>
                  </a:fgClr>
                  <a:bgClr>
                    <a:srgbClr val="E3027F">
                      <a:lumMod val="20000"/>
                      <a:lumOff val="80000"/>
                    </a:srgbClr>
                  </a:bgClr>
                </a:pattFill>
                <a:effectLst>
                  <a:outerShdw dist="38100" dir="2640000" algn="bl" rotWithShape="0">
                    <a:srgbClr val="E3027F">
                      <a:lumMod val="75000"/>
                    </a:srgbClr>
                  </a:outerShdw>
                </a:effectLst>
                <a:latin typeface="Arial"/>
              </a:rPr>
              <a:t>float</a:t>
            </a:r>
            <a:r>
              <a:rPr lang="nl-NL" sz="5400" b="1" dirty="0">
                <a:ln w="12700">
                  <a:solidFill>
                    <a:srgbClr val="E3027F">
                      <a:lumMod val="75000"/>
                    </a:srgbClr>
                  </a:solidFill>
                  <a:prstDash val="solid"/>
                </a:ln>
                <a:pattFill prst="dkUpDiag">
                  <a:fgClr>
                    <a:srgbClr val="E3027F"/>
                  </a:fgClr>
                  <a:bgClr>
                    <a:srgbClr val="E3027F">
                      <a:lumMod val="20000"/>
                      <a:lumOff val="80000"/>
                    </a:srgbClr>
                  </a:bgClr>
                </a:pattFill>
                <a:effectLst>
                  <a:outerShdw dist="38100" dir="2640000" algn="bl" rotWithShape="0">
                    <a:srgbClr val="E3027F">
                      <a:lumMod val="75000"/>
                    </a:srgbClr>
                  </a:outerShdw>
                </a:effectLst>
                <a:latin typeface="Arial"/>
              </a:rPr>
              <a:t> ?? </a:t>
            </a:r>
          </a:p>
        </p:txBody>
      </p:sp>
      <p:sp>
        <p:nvSpPr>
          <p:cNvPr id="2" name="Tekstvak 1">
            <a:extLst>
              <a:ext uri="{FF2B5EF4-FFF2-40B4-BE49-F238E27FC236}">
                <a16:creationId xmlns:a16="http://schemas.microsoft.com/office/drawing/2014/main" id="{5291145A-DFD4-4A4A-8C9A-842204E3CEAA}"/>
              </a:ext>
            </a:extLst>
          </p:cNvPr>
          <p:cNvSpPr txBox="1"/>
          <p:nvPr/>
        </p:nvSpPr>
        <p:spPr>
          <a:xfrm>
            <a:off x="4508539" y="5916495"/>
            <a:ext cx="3313728" cy="830997"/>
          </a:xfrm>
          <a:prstGeom prst="rect">
            <a:avLst/>
          </a:prstGeom>
          <a:noFill/>
        </p:spPr>
        <p:txBody>
          <a:bodyPr wrap="none" rtlCol="0">
            <a:spAutoFit/>
          </a:bodyPr>
          <a:lstStyle/>
          <a:p>
            <a:r>
              <a:rPr lang="en-US" sz="4800" dirty="0"/>
              <a:t>NEXT WEEK!</a:t>
            </a:r>
            <a:endParaRPr lang="en-GB" sz="4800" dirty="0"/>
          </a:p>
        </p:txBody>
      </p:sp>
    </p:spTree>
    <p:extLst>
      <p:ext uri="{BB962C8B-B14F-4D97-AF65-F5344CB8AC3E}">
        <p14:creationId xmlns:p14="http://schemas.microsoft.com/office/powerpoint/2010/main" val="19863007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58A2F3EE-B2FE-461A-96EA-C6CED09B935C}"/>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118</a:t>
            </a:fld>
            <a:endParaRPr lang="en-US" dirty="0">
              <a:solidFill>
                <a:srgbClr val="0066B3"/>
              </a:solidFill>
              <a:latin typeface="Arial"/>
            </a:endParaRPr>
          </a:p>
        </p:txBody>
      </p:sp>
      <p:sp>
        <p:nvSpPr>
          <p:cNvPr id="4" name="Rechthoek 3">
            <a:extLst>
              <a:ext uri="{FF2B5EF4-FFF2-40B4-BE49-F238E27FC236}">
                <a16:creationId xmlns:a16="http://schemas.microsoft.com/office/drawing/2014/main" id="{2308BDCE-4611-4C2C-B658-8989DA234E6E}"/>
              </a:ext>
            </a:extLst>
          </p:cNvPr>
          <p:cNvSpPr/>
          <p:nvPr/>
        </p:nvSpPr>
        <p:spPr>
          <a:xfrm>
            <a:off x="3048000" y="2151727"/>
            <a:ext cx="6096000" cy="2554545"/>
          </a:xfrm>
          <a:prstGeom prst="rect">
            <a:avLst/>
          </a:prstGeom>
        </p:spPr>
        <p:txBody>
          <a:bodyPr>
            <a:spAutoFit/>
          </a:bodyPr>
          <a:lstStyle/>
          <a:p>
            <a:pPr marL="342900" indent="-342900">
              <a:buFont typeface="Arial" panose="020B0604020202020204" pitchFamily="34" charset="0"/>
              <a:buChar char="•"/>
            </a:pPr>
            <a:r>
              <a:rPr lang="en-GB" sz="2000" dirty="0"/>
              <a:t>Float</a:t>
            </a:r>
          </a:p>
          <a:p>
            <a:pPr marL="342900" indent="-342900">
              <a:buFont typeface="Arial" panose="020B0604020202020204" pitchFamily="34" charset="0"/>
              <a:buChar char="•"/>
            </a:pPr>
            <a:r>
              <a:rPr lang="en-GB" sz="2000" dirty="0"/>
              <a:t>Basic layouts</a:t>
            </a:r>
          </a:p>
          <a:p>
            <a:pPr marL="342900" indent="-342900">
              <a:buFont typeface="Arial" panose="020B0604020202020204" pitchFamily="34" charset="0"/>
              <a:buChar char="•"/>
            </a:pPr>
            <a:r>
              <a:rPr lang="en-GB" sz="2000" dirty="0"/>
              <a:t>Resolution</a:t>
            </a:r>
          </a:p>
          <a:p>
            <a:pPr marL="342900" indent="-342900">
              <a:buFont typeface="Arial" panose="020B0604020202020204" pitchFamily="34" charset="0"/>
              <a:buChar char="•"/>
            </a:pPr>
            <a:r>
              <a:rPr lang="en-GB" sz="2000" dirty="0"/>
              <a:t>Position [static, absolute, relative and fixed]</a:t>
            </a:r>
          </a:p>
          <a:p>
            <a:pPr marL="342900" indent="-342900">
              <a:buFont typeface="Arial" panose="020B0604020202020204" pitchFamily="34" charset="0"/>
              <a:buChar char="•"/>
            </a:pPr>
            <a:r>
              <a:rPr lang="en-GB" sz="2000" dirty="0"/>
              <a:t>Media queries [pc, mobile and tablet]</a:t>
            </a:r>
          </a:p>
          <a:p>
            <a:pPr marL="342900" indent="-342900">
              <a:buFont typeface="Arial" panose="020B0604020202020204" pitchFamily="34" charset="0"/>
              <a:buChar char="•"/>
            </a:pPr>
            <a:r>
              <a:rPr lang="en-GB" sz="2000" dirty="0"/>
              <a:t>Z-index</a:t>
            </a:r>
          </a:p>
          <a:p>
            <a:pPr marL="342900" indent="-342900">
              <a:buFont typeface="Arial" panose="020B0604020202020204" pitchFamily="34" charset="0"/>
              <a:buChar char="•"/>
            </a:pPr>
            <a:r>
              <a:rPr lang="en-GB" sz="2000" dirty="0"/>
              <a:t>Flexbox</a:t>
            </a:r>
          </a:p>
          <a:p>
            <a:pPr marL="342900" indent="-342900">
              <a:buFont typeface="Arial" panose="020B0604020202020204" pitchFamily="34" charset="0"/>
              <a:buChar char="•"/>
            </a:pPr>
            <a:endParaRPr lang="en-GB" sz="2000" dirty="0"/>
          </a:p>
        </p:txBody>
      </p:sp>
      <p:pic>
        <p:nvPicPr>
          <p:cNvPr id="6" name="Picture 2" descr="Light Trails on Highway at Night">
            <a:extLst>
              <a:ext uri="{FF2B5EF4-FFF2-40B4-BE49-F238E27FC236}">
                <a16:creationId xmlns:a16="http://schemas.microsoft.com/office/drawing/2014/main" id="{12C5004A-2101-4569-86C2-21542958F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640" y="0"/>
            <a:ext cx="1460360" cy="88333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73FC7A7C-5C35-487E-9FF9-3D1BC9A89344}"/>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Resume lecture</a:t>
            </a:r>
            <a:endParaRPr lang="en-US" sz="3600" dirty="0">
              <a:solidFill>
                <a:schemeClr val="bg1"/>
              </a:solidFill>
            </a:endParaRPr>
          </a:p>
        </p:txBody>
      </p:sp>
    </p:spTree>
    <p:extLst>
      <p:ext uri="{BB962C8B-B14F-4D97-AF65-F5344CB8AC3E}">
        <p14:creationId xmlns:p14="http://schemas.microsoft.com/office/powerpoint/2010/main" val="33725711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BF72D15E-0983-4EB5-8815-80AB9071EA70}"/>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119</a:t>
            </a:fld>
            <a:endParaRPr lang="en-US" dirty="0">
              <a:solidFill>
                <a:srgbClr val="0066B3"/>
              </a:solidFill>
              <a:latin typeface="Arial"/>
            </a:endParaRPr>
          </a:p>
        </p:txBody>
      </p:sp>
      <p:pic>
        <p:nvPicPr>
          <p:cNvPr id="6" name="Afbeelding 5">
            <a:extLst>
              <a:ext uri="{FF2B5EF4-FFF2-40B4-BE49-F238E27FC236}">
                <a16:creationId xmlns:a16="http://schemas.microsoft.com/office/drawing/2014/main" id="{C38244FC-C176-4C2D-9657-E3226AFE1F2E}"/>
              </a:ext>
            </a:extLst>
          </p:cNvPr>
          <p:cNvPicPr>
            <a:picLocks noChangeAspect="1"/>
          </p:cNvPicPr>
          <p:nvPr/>
        </p:nvPicPr>
        <p:blipFill>
          <a:blip r:embed="rId4"/>
          <a:stretch>
            <a:fillRect/>
          </a:stretch>
        </p:blipFill>
        <p:spPr>
          <a:xfrm>
            <a:off x="10731640" y="0"/>
            <a:ext cx="1460360" cy="896914"/>
          </a:xfrm>
          <a:prstGeom prst="rect">
            <a:avLst/>
          </a:prstGeom>
        </p:spPr>
      </p:pic>
      <p:sp>
        <p:nvSpPr>
          <p:cNvPr id="7" name="Title 4">
            <a:extLst>
              <a:ext uri="{FF2B5EF4-FFF2-40B4-BE49-F238E27FC236}">
                <a16:creationId xmlns:a16="http://schemas.microsoft.com/office/drawing/2014/main" id="{75C29494-6DAA-4D91-AE3D-C2578EA5AD63}"/>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Next week…</a:t>
            </a:r>
            <a:endParaRPr lang="en-US" sz="3600" dirty="0">
              <a:solidFill>
                <a:schemeClr val="bg1"/>
              </a:solidFill>
            </a:endParaRPr>
          </a:p>
        </p:txBody>
      </p:sp>
      <p:sp>
        <p:nvSpPr>
          <p:cNvPr id="8" name="Rechthoek 7">
            <a:extLst>
              <a:ext uri="{FF2B5EF4-FFF2-40B4-BE49-F238E27FC236}">
                <a16:creationId xmlns:a16="http://schemas.microsoft.com/office/drawing/2014/main" id="{8D28F22E-F792-42D4-8FD1-9A06CC5C1635}"/>
              </a:ext>
            </a:extLst>
          </p:cNvPr>
          <p:cNvSpPr/>
          <p:nvPr/>
        </p:nvSpPr>
        <p:spPr>
          <a:xfrm>
            <a:off x="3048000" y="2151727"/>
            <a:ext cx="6096000" cy="2554545"/>
          </a:xfrm>
          <a:prstGeom prst="rect">
            <a:avLst/>
          </a:prstGeom>
        </p:spPr>
        <p:txBody>
          <a:bodyPr>
            <a:spAutoFit/>
          </a:bodyPr>
          <a:lstStyle/>
          <a:p>
            <a:pPr marL="342900" indent="-342900">
              <a:buFont typeface="Arial" panose="020B0604020202020204" pitchFamily="34" charset="0"/>
              <a:buChar char="•"/>
            </a:pPr>
            <a:r>
              <a:rPr lang="en-US" sz="2000" dirty="0"/>
              <a:t>Grid</a:t>
            </a:r>
          </a:p>
          <a:p>
            <a:pPr marL="342900" indent="-342900">
              <a:buFont typeface="Arial" panose="020B0604020202020204" pitchFamily="34" charset="0"/>
              <a:buChar char="•"/>
            </a:pPr>
            <a:r>
              <a:rPr lang="en-US" sz="2000" dirty="0"/>
              <a:t>Grid vs frameworks </a:t>
            </a:r>
          </a:p>
          <a:p>
            <a:pPr marL="800100" lvl="1" indent="-342900">
              <a:buFont typeface="Wingdings" panose="05000000000000000000" pitchFamily="2" charset="2"/>
              <a:buChar char="§"/>
            </a:pPr>
            <a:r>
              <a:rPr lang="en-US" sz="2000" dirty="0"/>
              <a:t>Bootstrap</a:t>
            </a:r>
          </a:p>
          <a:p>
            <a:pPr marL="800100" lvl="1" indent="-342900">
              <a:buFont typeface="Wingdings" panose="05000000000000000000" pitchFamily="2" charset="2"/>
              <a:buChar char="§"/>
            </a:pPr>
            <a:r>
              <a:rPr lang="en-US" sz="2000" dirty="0"/>
              <a:t>Foundation</a:t>
            </a:r>
          </a:p>
          <a:p>
            <a:pPr marL="342900" indent="-342900">
              <a:buFont typeface="Arial" panose="020B0604020202020204" pitchFamily="34" charset="0"/>
              <a:buChar char="•"/>
            </a:pPr>
            <a:r>
              <a:rPr lang="en-US" sz="2000" dirty="0"/>
              <a:t>Project explaining</a:t>
            </a:r>
          </a:p>
          <a:p>
            <a:pPr marL="342900" indent="-342900">
              <a:buFont typeface="Arial" panose="020B0604020202020204" pitchFamily="34" charset="0"/>
              <a:buChar char="•"/>
            </a:pPr>
            <a:r>
              <a:rPr lang="en-US" sz="2000" dirty="0">
                <a:solidFill>
                  <a:srgbClr val="FF0000"/>
                </a:solidFill>
              </a:rPr>
              <a:t>Project support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GB" sz="2000" dirty="0"/>
          </a:p>
        </p:txBody>
      </p:sp>
    </p:spTree>
    <p:extLst>
      <p:ext uri="{BB962C8B-B14F-4D97-AF65-F5344CB8AC3E}">
        <p14:creationId xmlns:p14="http://schemas.microsoft.com/office/powerpoint/2010/main" val="2965724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12</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Float</a:t>
            </a:r>
            <a:endParaRPr lang="en-US" sz="3600" dirty="0">
              <a:solidFill>
                <a:schemeClr val="bg1"/>
              </a:solidFill>
            </a:endParaRPr>
          </a:p>
        </p:txBody>
      </p:sp>
      <p:pic>
        <p:nvPicPr>
          <p:cNvPr id="5" name="Afbeelding 4">
            <a:extLst>
              <a:ext uri="{FF2B5EF4-FFF2-40B4-BE49-F238E27FC236}">
                <a16:creationId xmlns:a16="http://schemas.microsoft.com/office/drawing/2014/main" id="{F0D39DCE-CE67-49DC-85E2-54209B570DE0}"/>
              </a:ext>
            </a:extLst>
          </p:cNvPr>
          <p:cNvPicPr>
            <a:picLocks noChangeAspect="1"/>
          </p:cNvPicPr>
          <p:nvPr/>
        </p:nvPicPr>
        <p:blipFill>
          <a:blip r:embed="rId4"/>
          <a:stretch>
            <a:fillRect/>
          </a:stretch>
        </p:blipFill>
        <p:spPr>
          <a:xfrm>
            <a:off x="2490791" y="1116549"/>
            <a:ext cx="7210417" cy="5461398"/>
          </a:xfrm>
          <a:prstGeom prst="rect">
            <a:avLst/>
          </a:prstGeom>
          <a:ln w="38100">
            <a:solidFill>
              <a:srgbClr val="2F528F"/>
            </a:solidFill>
          </a:ln>
        </p:spPr>
      </p:pic>
      <p:sp>
        <p:nvSpPr>
          <p:cNvPr id="13" name="Ovaal 12">
            <a:extLst>
              <a:ext uri="{FF2B5EF4-FFF2-40B4-BE49-F238E27FC236}">
                <a16:creationId xmlns:a16="http://schemas.microsoft.com/office/drawing/2014/main" id="{B00A3E1B-6979-4731-91FA-6DDECD6ABF36}"/>
              </a:ext>
            </a:extLst>
          </p:cNvPr>
          <p:cNvSpPr/>
          <p:nvPr/>
        </p:nvSpPr>
        <p:spPr>
          <a:xfrm>
            <a:off x="4253858" y="4164725"/>
            <a:ext cx="1977062" cy="585114"/>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4" name="Tekstvak 13">
            <a:extLst>
              <a:ext uri="{FF2B5EF4-FFF2-40B4-BE49-F238E27FC236}">
                <a16:creationId xmlns:a16="http://schemas.microsoft.com/office/drawing/2014/main" id="{8A533499-B3CB-44EC-B85C-F6C93D7CB104}"/>
              </a:ext>
            </a:extLst>
          </p:cNvPr>
          <p:cNvSpPr txBox="1"/>
          <p:nvPr/>
        </p:nvSpPr>
        <p:spPr>
          <a:xfrm>
            <a:off x="6948250" y="4319752"/>
            <a:ext cx="1326004" cy="1569660"/>
          </a:xfrm>
          <a:prstGeom prst="rect">
            <a:avLst/>
          </a:prstGeom>
          <a:noFill/>
        </p:spPr>
        <p:txBody>
          <a:bodyPr wrap="none" rtlCol="0">
            <a:spAutoFit/>
          </a:bodyPr>
          <a:lstStyle/>
          <a:p>
            <a:r>
              <a:rPr lang="en-US" sz="9600" dirty="0">
                <a:solidFill>
                  <a:srgbClr val="FF0000"/>
                </a:solidFill>
              </a:rPr>
              <a:t>??</a:t>
            </a:r>
            <a:endParaRPr lang="en-GB" sz="9600" dirty="0">
              <a:solidFill>
                <a:srgbClr val="FF0000"/>
              </a:solidFill>
            </a:endParaRPr>
          </a:p>
        </p:txBody>
      </p:sp>
    </p:spTree>
    <p:extLst>
      <p:ext uri="{BB962C8B-B14F-4D97-AF65-F5344CB8AC3E}">
        <p14:creationId xmlns:p14="http://schemas.microsoft.com/office/powerpoint/2010/main" val="37670312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120</a:t>
            </a:fld>
            <a:endParaRPr lang="en-US" dirty="0">
              <a:solidFill>
                <a:srgbClr val="0066B3"/>
              </a:solidFill>
              <a:latin typeface="Arial"/>
            </a:endParaRPr>
          </a:p>
        </p:txBody>
      </p:sp>
      <p:sp>
        <p:nvSpPr>
          <p:cNvPr id="29" name="Rechthoek 28">
            <a:extLst>
              <a:ext uri="{FF2B5EF4-FFF2-40B4-BE49-F238E27FC236}">
                <a16:creationId xmlns:a16="http://schemas.microsoft.com/office/drawing/2014/main" id="{30B28ACF-27A2-4B22-8A72-4E532462F95E}"/>
              </a:ext>
            </a:extLst>
          </p:cNvPr>
          <p:cNvSpPr/>
          <p:nvPr/>
        </p:nvSpPr>
        <p:spPr>
          <a:xfrm>
            <a:off x="3332960" y="2679665"/>
            <a:ext cx="2879835" cy="16816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 name="Picture 2" descr="Under Construction Signage on Laptop Keyboard">
            <a:extLst>
              <a:ext uri="{FF2B5EF4-FFF2-40B4-BE49-F238E27FC236}">
                <a16:creationId xmlns:a16="http://schemas.microsoft.com/office/drawing/2014/main" id="{497A13A0-B409-4EEA-BDB1-009A50F10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4">
            <a:extLst>
              <a:ext uri="{FF2B5EF4-FFF2-40B4-BE49-F238E27FC236}">
                <a16:creationId xmlns:a16="http://schemas.microsoft.com/office/drawing/2014/main" id="{7C81E449-0A2D-43E8-A3A8-8219B607C0DD}"/>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Assignment lecture 6.4</a:t>
            </a:r>
            <a:endParaRPr lang="en-US" sz="3600" dirty="0">
              <a:solidFill>
                <a:schemeClr val="bg1"/>
              </a:solidFill>
            </a:endParaRPr>
          </a:p>
        </p:txBody>
      </p:sp>
      <p:pic>
        <p:nvPicPr>
          <p:cNvPr id="33" name="Picture 2" descr="http://hulterbulter.files.wordpress.com/2011/04/running-symbol.png">
            <a:extLst>
              <a:ext uri="{FF2B5EF4-FFF2-40B4-BE49-F238E27FC236}">
                <a16:creationId xmlns:a16="http://schemas.microsoft.com/office/drawing/2014/main" id="{242F8888-AD8B-4688-B37D-EC0D45B70E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451" y="1002758"/>
            <a:ext cx="888033" cy="815044"/>
          </a:xfrm>
          <a:prstGeom prst="rect">
            <a:avLst/>
          </a:prstGeom>
          <a:noFill/>
          <a:extLst>
            <a:ext uri="{909E8E84-426E-40DD-AFC4-6F175D3DCCD1}">
              <a14:hiddenFill xmlns:a14="http://schemas.microsoft.com/office/drawing/2010/main">
                <a:solidFill>
                  <a:srgbClr val="FFFFFF"/>
                </a:solidFill>
              </a14:hiddenFill>
            </a:ext>
          </a:extLst>
        </p:spPr>
      </p:pic>
      <p:sp>
        <p:nvSpPr>
          <p:cNvPr id="34" name="Titel 1">
            <a:extLst>
              <a:ext uri="{FF2B5EF4-FFF2-40B4-BE49-F238E27FC236}">
                <a16:creationId xmlns:a16="http://schemas.microsoft.com/office/drawing/2014/main" id="{8163EB41-5190-47C9-A209-7E41333D0EE6}"/>
              </a:ext>
            </a:extLst>
          </p:cNvPr>
          <p:cNvSpPr txBox="1">
            <a:spLocks/>
          </p:cNvSpPr>
          <p:nvPr/>
        </p:nvSpPr>
        <p:spPr>
          <a:xfrm>
            <a:off x="563451" y="1817802"/>
            <a:ext cx="936104" cy="324036"/>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dirty="0"/>
              <a:t>20 min</a:t>
            </a:r>
          </a:p>
        </p:txBody>
      </p:sp>
      <p:sp>
        <p:nvSpPr>
          <p:cNvPr id="37" name="Tekstvak 36">
            <a:extLst>
              <a:ext uri="{FF2B5EF4-FFF2-40B4-BE49-F238E27FC236}">
                <a16:creationId xmlns:a16="http://schemas.microsoft.com/office/drawing/2014/main" id="{6FB15B43-1D3B-40D7-B8C2-E9A0F5C1523A}"/>
              </a:ext>
            </a:extLst>
          </p:cNvPr>
          <p:cNvSpPr txBox="1"/>
          <p:nvPr/>
        </p:nvSpPr>
        <p:spPr>
          <a:xfrm>
            <a:off x="6054158" y="1342634"/>
            <a:ext cx="5541586" cy="2462213"/>
          </a:xfrm>
          <a:prstGeom prst="rect">
            <a:avLst/>
          </a:prstGeom>
          <a:noFill/>
        </p:spPr>
        <p:txBody>
          <a:bodyPr wrap="square" rtlCol="0">
            <a:spAutoFit/>
          </a:bodyPr>
          <a:lstStyle/>
          <a:p>
            <a:pPr marL="285750" indent="-285750">
              <a:buFont typeface="Arial" panose="020B0604020202020204" pitchFamily="34" charset="0"/>
              <a:buChar char="•"/>
            </a:pPr>
            <a:r>
              <a:rPr lang="en-US" sz="2000" dirty="0"/>
              <a:t>Create repository “Assignment64”. </a:t>
            </a:r>
          </a:p>
          <a:p>
            <a:pPr marL="285750" indent="-285750">
              <a:buFont typeface="Arial" panose="020B0604020202020204" pitchFamily="34" charset="0"/>
              <a:buChar char="•"/>
            </a:pPr>
            <a:r>
              <a:rPr lang="en-US" sz="2000" dirty="0"/>
              <a:t>Develop a mobile (375px) and PC (1000px) with Flexbox. </a:t>
            </a:r>
          </a:p>
          <a:p>
            <a:pPr marL="285750" indent="-285750">
              <a:buFont typeface="Arial" panose="020B0604020202020204" pitchFamily="34" charset="0"/>
              <a:buChar char="•"/>
            </a:pPr>
            <a:r>
              <a:rPr lang="en-US" sz="2000" dirty="0"/>
              <a:t>Commit your work to </a:t>
            </a:r>
            <a:r>
              <a:rPr lang="en-US" sz="2000" dirty="0" err="1"/>
              <a:t>github</a:t>
            </a:r>
            <a:r>
              <a:rPr lang="en-US" sz="2000" dirty="0"/>
              <a:t>.</a:t>
            </a:r>
          </a:p>
          <a:p>
            <a:pPr marL="285750" indent="-285750">
              <a:buFont typeface="Arial" panose="020B0604020202020204" pitchFamily="34" charset="0"/>
              <a:buChar char="•"/>
            </a:pPr>
            <a:r>
              <a:rPr lang="en-US" sz="2000" dirty="0"/>
              <a:t>Test your page online on PC and Mobile device.</a:t>
            </a:r>
          </a:p>
          <a:p>
            <a:endParaRPr lang="en-US" dirty="0"/>
          </a:p>
          <a:p>
            <a:r>
              <a:rPr lang="en-US" dirty="0"/>
              <a:t> </a:t>
            </a:r>
          </a:p>
          <a:p>
            <a:r>
              <a:rPr lang="en-US" dirty="0"/>
              <a:t> </a:t>
            </a:r>
            <a:endParaRPr lang="en-GB" dirty="0"/>
          </a:p>
        </p:txBody>
      </p:sp>
      <p:pic>
        <p:nvPicPr>
          <p:cNvPr id="4" name="Afbeelding 3" descr="Afbeelding met schermafbeelding&#10;&#10;Automatisch gegenereerde beschrijving">
            <a:extLst>
              <a:ext uri="{FF2B5EF4-FFF2-40B4-BE49-F238E27FC236}">
                <a16:creationId xmlns:a16="http://schemas.microsoft.com/office/drawing/2014/main" id="{A851591D-38D7-48E5-94A8-3F5BFBC400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209" y="2603058"/>
            <a:ext cx="2582164" cy="3753293"/>
          </a:xfrm>
          <a:prstGeom prst="rect">
            <a:avLst/>
          </a:prstGeom>
        </p:spPr>
      </p:pic>
      <p:pic>
        <p:nvPicPr>
          <p:cNvPr id="7" name="Afbeelding 6" descr="Afbeelding met schermafbeelding&#10;&#10;Automatisch gegenereerde beschrijving">
            <a:extLst>
              <a:ext uri="{FF2B5EF4-FFF2-40B4-BE49-F238E27FC236}">
                <a16:creationId xmlns:a16="http://schemas.microsoft.com/office/drawing/2014/main" id="{F7E9DD87-BB1E-4025-9362-78A3D36689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082" y="2622367"/>
            <a:ext cx="2582165" cy="3753294"/>
          </a:xfrm>
          <a:prstGeom prst="rect">
            <a:avLst/>
          </a:prstGeom>
        </p:spPr>
      </p:pic>
    </p:spTree>
    <p:extLst>
      <p:ext uri="{BB962C8B-B14F-4D97-AF65-F5344CB8AC3E}">
        <p14:creationId xmlns:p14="http://schemas.microsoft.com/office/powerpoint/2010/main" val="1731779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0E403179-0EF0-4777-AE34-B7DB3FF6D26E}"/>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121</a:t>
            </a:fld>
            <a:endParaRPr lang="en-US" dirty="0">
              <a:solidFill>
                <a:srgbClr val="0066B3"/>
              </a:solidFill>
              <a:latin typeface="Arial"/>
            </a:endParaRPr>
          </a:p>
        </p:txBody>
      </p:sp>
      <p:pic>
        <p:nvPicPr>
          <p:cNvPr id="4" name="Picture 2" descr="analysis, blackboard, board">
            <a:extLst>
              <a:ext uri="{FF2B5EF4-FFF2-40B4-BE49-F238E27FC236}">
                <a16:creationId xmlns:a16="http://schemas.microsoft.com/office/drawing/2014/main" id="{2921C1FE-50E7-4B4A-8CEE-05384B5168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247" y="1956657"/>
            <a:ext cx="6480134" cy="4504906"/>
          </a:xfrm>
          <a:prstGeom prst="rect">
            <a:avLst/>
          </a:prstGeom>
          <a:noFill/>
          <a:ln>
            <a:solidFill>
              <a:srgbClr val="0066B3"/>
            </a:solidFill>
          </a:ln>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B72B4AB8-FE5A-4F62-AD34-83A010BA6F5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Questions</a:t>
            </a:r>
            <a:endParaRPr lang="en-US" sz="3600" dirty="0">
              <a:solidFill>
                <a:schemeClr val="bg1"/>
              </a:solidFill>
            </a:endParaRPr>
          </a:p>
        </p:txBody>
      </p:sp>
    </p:spTree>
    <p:extLst>
      <p:ext uri="{BB962C8B-B14F-4D97-AF65-F5344CB8AC3E}">
        <p14:creationId xmlns:p14="http://schemas.microsoft.com/office/powerpoint/2010/main" val="155270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00E50FB9-63DD-45E0-A52F-B113E35DE310}"/>
              </a:ext>
            </a:extLst>
          </p:cNvPr>
          <p:cNvPicPr>
            <a:picLocks noChangeAspect="1"/>
          </p:cNvPicPr>
          <p:nvPr/>
        </p:nvPicPr>
        <p:blipFill>
          <a:blip r:embed="rId4"/>
          <a:stretch>
            <a:fillRect/>
          </a:stretch>
        </p:blipFill>
        <p:spPr>
          <a:xfrm>
            <a:off x="4014952" y="1081396"/>
            <a:ext cx="7078960" cy="5603104"/>
          </a:xfrm>
          <a:prstGeom prst="rect">
            <a:avLst/>
          </a:prstGeom>
          <a:ln w="38100">
            <a:solidFill>
              <a:srgbClr val="4472C4"/>
            </a:solidFill>
          </a:ln>
        </p:spPr>
      </p:pic>
      <p:pic>
        <p:nvPicPr>
          <p:cNvPr id="8" name="Afbeelding 7">
            <a:extLst>
              <a:ext uri="{FF2B5EF4-FFF2-40B4-BE49-F238E27FC236}">
                <a16:creationId xmlns:a16="http://schemas.microsoft.com/office/drawing/2014/main" id="{D8136E21-16FC-49D4-903D-92CF6014927B}"/>
              </a:ext>
            </a:extLst>
          </p:cNvPr>
          <p:cNvPicPr>
            <a:picLocks noChangeAspect="1"/>
          </p:cNvPicPr>
          <p:nvPr/>
        </p:nvPicPr>
        <p:blipFill>
          <a:blip r:embed="rId5"/>
          <a:stretch>
            <a:fillRect/>
          </a:stretch>
        </p:blipFill>
        <p:spPr>
          <a:xfrm>
            <a:off x="621670" y="935420"/>
            <a:ext cx="3198730" cy="5922579"/>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13</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Float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
        <p:nvSpPr>
          <p:cNvPr id="7" name="Ovaal 6">
            <a:extLst>
              <a:ext uri="{FF2B5EF4-FFF2-40B4-BE49-F238E27FC236}">
                <a16:creationId xmlns:a16="http://schemas.microsoft.com/office/drawing/2014/main" id="{6F1BF945-0920-4E57-9F5C-8E99D33E9E98}"/>
              </a:ext>
            </a:extLst>
          </p:cNvPr>
          <p:cNvSpPr/>
          <p:nvPr/>
        </p:nvSpPr>
        <p:spPr>
          <a:xfrm>
            <a:off x="539962" y="5239028"/>
            <a:ext cx="3474990" cy="1508463"/>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9" name="Pijl: rechts 8">
            <a:extLst>
              <a:ext uri="{FF2B5EF4-FFF2-40B4-BE49-F238E27FC236}">
                <a16:creationId xmlns:a16="http://schemas.microsoft.com/office/drawing/2014/main" id="{CA5BDF4B-E47B-4EB0-A382-6FBE254BC85C}"/>
              </a:ext>
            </a:extLst>
          </p:cNvPr>
          <p:cNvSpPr/>
          <p:nvPr/>
        </p:nvSpPr>
        <p:spPr>
          <a:xfrm rot="695041">
            <a:off x="3315299" y="6249916"/>
            <a:ext cx="1219941"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22637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14</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pic>
        <p:nvPicPr>
          <p:cNvPr id="7" name="Picture 2" descr="http://wpcandy.com/wp-content/uploads/2009/06/framework-layouts.png">
            <a:extLst>
              <a:ext uri="{FF2B5EF4-FFF2-40B4-BE49-F238E27FC236}">
                <a16:creationId xmlns:a16="http://schemas.microsoft.com/office/drawing/2014/main" id="{88C27A7B-713D-469A-9B1D-359BB92F5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433" y="1568426"/>
            <a:ext cx="571500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773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15</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sp>
        <p:nvSpPr>
          <p:cNvPr id="8" name="Title 4">
            <a:extLst>
              <a:ext uri="{FF2B5EF4-FFF2-40B4-BE49-F238E27FC236}">
                <a16:creationId xmlns:a16="http://schemas.microsoft.com/office/drawing/2014/main" id="{4B0294D1-C194-43D4-9FB5-9EB5AF35A935}"/>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The sum is sometimes 100.000001% </a:t>
            </a:r>
            <a:endParaRPr lang="en-GB" sz="3600" dirty="0">
              <a:solidFill>
                <a:srgbClr val="0070C0"/>
              </a:solidFill>
              <a:latin typeface="Arial Narrow" panose="020B0606020202030204" pitchFamily="34" charset="0"/>
            </a:endParaRPr>
          </a:p>
        </p:txBody>
      </p:sp>
      <p:pic>
        <p:nvPicPr>
          <p:cNvPr id="17" name="Afbeelding 16">
            <a:extLst>
              <a:ext uri="{FF2B5EF4-FFF2-40B4-BE49-F238E27FC236}">
                <a16:creationId xmlns:a16="http://schemas.microsoft.com/office/drawing/2014/main" id="{3D8B80EA-D685-4155-909E-BFDA13D316BB}"/>
              </a:ext>
            </a:extLst>
          </p:cNvPr>
          <p:cNvPicPr>
            <a:picLocks noChangeAspect="1"/>
          </p:cNvPicPr>
          <p:nvPr/>
        </p:nvPicPr>
        <p:blipFill>
          <a:blip r:embed="rId3"/>
          <a:stretch>
            <a:fillRect/>
          </a:stretch>
        </p:blipFill>
        <p:spPr>
          <a:xfrm>
            <a:off x="849886" y="2974704"/>
            <a:ext cx="5574694" cy="2576981"/>
          </a:xfrm>
          <a:prstGeom prst="rect">
            <a:avLst/>
          </a:prstGeom>
        </p:spPr>
      </p:pic>
    </p:spTree>
    <p:extLst>
      <p:ext uri="{BB962C8B-B14F-4D97-AF65-F5344CB8AC3E}">
        <p14:creationId xmlns:p14="http://schemas.microsoft.com/office/powerpoint/2010/main" val="3530186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sp>
        <p:nvSpPr>
          <p:cNvPr id="8" name="Title 4">
            <a:extLst>
              <a:ext uri="{FF2B5EF4-FFF2-40B4-BE49-F238E27FC236}">
                <a16:creationId xmlns:a16="http://schemas.microsoft.com/office/drawing/2014/main" id="{4B0294D1-C194-43D4-9FB5-9EB5AF35A935}"/>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Solution give space for errors</a:t>
            </a:r>
            <a:endParaRPr lang="en-GB" sz="3600" dirty="0">
              <a:solidFill>
                <a:srgbClr val="0070C0"/>
              </a:solidFill>
              <a:latin typeface="Arial Narrow" panose="020B0606020202030204" pitchFamily="34" charset="0"/>
            </a:endParaRPr>
          </a:p>
        </p:txBody>
      </p:sp>
      <p:graphicFrame>
        <p:nvGraphicFramePr>
          <p:cNvPr id="16" name="Tabel 15">
            <a:extLst>
              <a:ext uri="{FF2B5EF4-FFF2-40B4-BE49-F238E27FC236}">
                <a16:creationId xmlns:a16="http://schemas.microsoft.com/office/drawing/2014/main" id="{2C9300FA-4497-4576-BF33-D05E443D4E8C}"/>
              </a:ext>
            </a:extLst>
          </p:cNvPr>
          <p:cNvGraphicFramePr>
            <a:graphicFrameLocks noGrp="1"/>
          </p:cNvGraphicFramePr>
          <p:nvPr>
            <p:extLst>
              <p:ext uri="{D42A27DB-BD31-4B8C-83A1-F6EECF244321}">
                <p14:modId xmlns:p14="http://schemas.microsoft.com/office/powerpoint/2010/main" val="1177570397"/>
              </p:ext>
            </p:extLst>
          </p:nvPr>
        </p:nvGraphicFramePr>
        <p:xfrm>
          <a:off x="6762701" y="2664098"/>
          <a:ext cx="5208582" cy="3198195"/>
        </p:xfrm>
        <a:graphic>
          <a:graphicData uri="http://schemas.openxmlformats.org/drawingml/2006/table">
            <a:tbl>
              <a:tblPr/>
              <a:tblGrid>
                <a:gridCol w="2604291">
                  <a:extLst>
                    <a:ext uri="{9D8B030D-6E8A-4147-A177-3AD203B41FA5}">
                      <a16:colId xmlns:a16="http://schemas.microsoft.com/office/drawing/2014/main" val="20000"/>
                    </a:ext>
                  </a:extLst>
                </a:gridCol>
                <a:gridCol w="2604291">
                  <a:extLst>
                    <a:ext uri="{9D8B030D-6E8A-4147-A177-3AD203B41FA5}">
                      <a16:colId xmlns:a16="http://schemas.microsoft.com/office/drawing/2014/main" val="20001"/>
                    </a:ext>
                  </a:extLst>
                </a:gridCol>
              </a:tblGrid>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b="1" dirty="0">
                          <a:solidFill>
                            <a:schemeClr val="tx1"/>
                          </a:solidFill>
                        </a:rPr>
                        <a:t>column</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b="1" dirty="0">
                          <a:solidFill>
                            <a:schemeClr val="tx1"/>
                          </a:solidFill>
                        </a:rPr>
                        <a:t>percentage width</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gutter 1</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3%</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column 1</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48%</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gutter 2</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3%</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column 2</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20%</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gutter 3</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3%</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column 3</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20%</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gutter 4</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24%</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b="1" dirty="0">
                          <a:solidFill>
                            <a:schemeClr val="tx1"/>
                          </a:solidFill>
                        </a:rPr>
                        <a:t>total</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500" b="1" dirty="0">
                          <a:solidFill>
                            <a:schemeClr val="tx1"/>
                          </a:solidFill>
                        </a:rPr>
                        <a:t>100%??</a:t>
                      </a:r>
                      <a:endParaRPr lang="en-GB" sz="1500" b="1" dirty="0">
                        <a:solidFill>
                          <a:schemeClr val="tx1"/>
                        </a:solidFill>
                      </a:endParaRPr>
                    </a:p>
                  </a:txBody>
                  <a:tcPr marL="75208" marR="75208" marT="37604" marB="37604">
                    <a:lnL>
                      <a:noFill/>
                    </a:lnL>
                    <a:lnR w="12700" cmpd="sng">
                      <a:noFill/>
                      <a:prstDash val="solid"/>
                    </a:lnR>
                    <a:lnT>
                      <a:noFill/>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pic>
        <p:nvPicPr>
          <p:cNvPr id="17" name="Afbeelding 16">
            <a:extLst>
              <a:ext uri="{FF2B5EF4-FFF2-40B4-BE49-F238E27FC236}">
                <a16:creationId xmlns:a16="http://schemas.microsoft.com/office/drawing/2014/main" id="{3D8B80EA-D685-4155-909E-BFDA13D316BB}"/>
              </a:ext>
            </a:extLst>
          </p:cNvPr>
          <p:cNvPicPr>
            <a:picLocks noChangeAspect="1"/>
          </p:cNvPicPr>
          <p:nvPr/>
        </p:nvPicPr>
        <p:blipFill>
          <a:blip r:embed="rId3"/>
          <a:stretch>
            <a:fillRect/>
          </a:stretch>
        </p:blipFill>
        <p:spPr>
          <a:xfrm>
            <a:off x="849886" y="2974704"/>
            <a:ext cx="5574694" cy="2576981"/>
          </a:xfrm>
          <a:prstGeom prst="rect">
            <a:avLst/>
          </a:prstGeom>
        </p:spPr>
      </p:pic>
    </p:spTree>
    <p:extLst>
      <p:ext uri="{BB962C8B-B14F-4D97-AF65-F5344CB8AC3E}">
        <p14:creationId xmlns:p14="http://schemas.microsoft.com/office/powerpoint/2010/main" val="3719078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sp>
        <p:nvSpPr>
          <p:cNvPr id="8" name="Title 4">
            <a:extLst>
              <a:ext uri="{FF2B5EF4-FFF2-40B4-BE49-F238E27FC236}">
                <a16:creationId xmlns:a16="http://schemas.microsoft.com/office/drawing/2014/main" id="{4B0294D1-C194-43D4-9FB5-9EB5AF35A935}"/>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Solution give space for errors</a:t>
            </a:r>
            <a:endParaRPr lang="en-GB" sz="3600" dirty="0">
              <a:solidFill>
                <a:srgbClr val="0070C0"/>
              </a:solidFill>
              <a:latin typeface="Arial Narrow" panose="020B0606020202030204" pitchFamily="34" charset="0"/>
            </a:endParaRPr>
          </a:p>
        </p:txBody>
      </p:sp>
      <p:graphicFrame>
        <p:nvGraphicFramePr>
          <p:cNvPr id="16" name="Tabel 15">
            <a:extLst>
              <a:ext uri="{FF2B5EF4-FFF2-40B4-BE49-F238E27FC236}">
                <a16:creationId xmlns:a16="http://schemas.microsoft.com/office/drawing/2014/main" id="{2C9300FA-4497-4576-BF33-D05E443D4E8C}"/>
              </a:ext>
            </a:extLst>
          </p:cNvPr>
          <p:cNvGraphicFramePr>
            <a:graphicFrameLocks noGrp="1"/>
          </p:cNvGraphicFramePr>
          <p:nvPr/>
        </p:nvGraphicFramePr>
        <p:xfrm>
          <a:off x="6762701" y="2664098"/>
          <a:ext cx="5208582" cy="3198195"/>
        </p:xfrm>
        <a:graphic>
          <a:graphicData uri="http://schemas.openxmlformats.org/drawingml/2006/table">
            <a:tbl>
              <a:tblPr/>
              <a:tblGrid>
                <a:gridCol w="2604291">
                  <a:extLst>
                    <a:ext uri="{9D8B030D-6E8A-4147-A177-3AD203B41FA5}">
                      <a16:colId xmlns:a16="http://schemas.microsoft.com/office/drawing/2014/main" val="20000"/>
                    </a:ext>
                  </a:extLst>
                </a:gridCol>
                <a:gridCol w="2604291">
                  <a:extLst>
                    <a:ext uri="{9D8B030D-6E8A-4147-A177-3AD203B41FA5}">
                      <a16:colId xmlns:a16="http://schemas.microsoft.com/office/drawing/2014/main" val="20001"/>
                    </a:ext>
                  </a:extLst>
                </a:gridCol>
              </a:tblGrid>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column</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percentage width</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gutter 1</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3%</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column 1</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48%</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gutter 2</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3%</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column 2</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20%</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gutter 3</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3%</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column 3</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20%</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gutter 4</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a:solidFill>
                            <a:schemeClr val="tx1"/>
                          </a:solidFill>
                        </a:rPr>
                        <a:t>undefined</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553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GB" sz="1500" dirty="0">
                          <a:solidFill>
                            <a:schemeClr val="tx1"/>
                          </a:solidFill>
                        </a:rPr>
                        <a:t>total</a:t>
                      </a:r>
                    </a:p>
                  </a:txBody>
                  <a:tcPr marL="75208" marR="75208" marT="37604" marB="37604"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r>
                        <a:rPr lang="en-US" sz="1500" dirty="0">
                          <a:solidFill>
                            <a:schemeClr val="tx1"/>
                          </a:solidFill>
                        </a:rPr>
                        <a:t>97%</a:t>
                      </a:r>
                      <a:endParaRPr lang="en-GB" sz="1500" dirty="0">
                        <a:solidFill>
                          <a:schemeClr val="tx1"/>
                        </a:solidFill>
                      </a:endParaRPr>
                    </a:p>
                  </a:txBody>
                  <a:tcPr marL="75208" marR="75208" marT="37604" marB="37604">
                    <a:lnL>
                      <a:noFill/>
                    </a:lnL>
                    <a:lnR w="12700" cmpd="sng">
                      <a:noFill/>
                      <a:prstDash val="solid"/>
                    </a:lnR>
                    <a:lnT>
                      <a:noFill/>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pic>
        <p:nvPicPr>
          <p:cNvPr id="17" name="Afbeelding 16">
            <a:extLst>
              <a:ext uri="{FF2B5EF4-FFF2-40B4-BE49-F238E27FC236}">
                <a16:creationId xmlns:a16="http://schemas.microsoft.com/office/drawing/2014/main" id="{3D8B80EA-D685-4155-909E-BFDA13D316BB}"/>
              </a:ext>
            </a:extLst>
          </p:cNvPr>
          <p:cNvPicPr>
            <a:picLocks noChangeAspect="1"/>
          </p:cNvPicPr>
          <p:nvPr/>
        </p:nvPicPr>
        <p:blipFill>
          <a:blip r:embed="rId3"/>
          <a:stretch>
            <a:fillRect/>
          </a:stretch>
        </p:blipFill>
        <p:spPr>
          <a:xfrm>
            <a:off x="849886" y="2974704"/>
            <a:ext cx="5574694" cy="2576981"/>
          </a:xfrm>
          <a:prstGeom prst="rect">
            <a:avLst/>
          </a:prstGeom>
        </p:spPr>
      </p:pic>
      <p:sp>
        <p:nvSpPr>
          <p:cNvPr id="9" name="Ovaal 8">
            <a:extLst>
              <a:ext uri="{FF2B5EF4-FFF2-40B4-BE49-F238E27FC236}">
                <a16:creationId xmlns:a16="http://schemas.microsoft.com/office/drawing/2014/main" id="{322327F0-901A-48E8-AA93-4A0C028C8908}"/>
              </a:ext>
            </a:extLst>
          </p:cNvPr>
          <p:cNvSpPr/>
          <p:nvPr/>
        </p:nvSpPr>
        <p:spPr>
          <a:xfrm>
            <a:off x="6005342" y="3300248"/>
            <a:ext cx="511072" cy="504346"/>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2" name="Pijl: rechts 1">
            <a:extLst>
              <a:ext uri="{FF2B5EF4-FFF2-40B4-BE49-F238E27FC236}">
                <a16:creationId xmlns:a16="http://schemas.microsoft.com/office/drawing/2014/main" id="{CAA8621F-73F7-405B-A060-96924345CF81}"/>
              </a:ext>
            </a:extLst>
          </p:cNvPr>
          <p:cNvSpPr/>
          <p:nvPr/>
        </p:nvSpPr>
        <p:spPr>
          <a:xfrm rot="1760900">
            <a:off x="6592217" y="4335629"/>
            <a:ext cx="2911365"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al 10">
            <a:extLst>
              <a:ext uri="{FF2B5EF4-FFF2-40B4-BE49-F238E27FC236}">
                <a16:creationId xmlns:a16="http://schemas.microsoft.com/office/drawing/2014/main" id="{8ED4DF87-5731-4CDC-AC32-61F055C0FFEA}"/>
              </a:ext>
            </a:extLst>
          </p:cNvPr>
          <p:cNvSpPr/>
          <p:nvPr/>
        </p:nvSpPr>
        <p:spPr>
          <a:xfrm>
            <a:off x="9283069" y="5047339"/>
            <a:ext cx="1174724" cy="504346"/>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44220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18</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sp>
        <p:nvSpPr>
          <p:cNvPr id="19" name="Rechthoek 18">
            <a:extLst>
              <a:ext uri="{FF2B5EF4-FFF2-40B4-BE49-F238E27FC236}">
                <a16:creationId xmlns:a16="http://schemas.microsoft.com/office/drawing/2014/main" id="{B68FD47F-B0A3-4D2D-9185-600868723BCE}"/>
              </a:ext>
            </a:extLst>
          </p:cNvPr>
          <p:cNvSpPr/>
          <p:nvPr/>
        </p:nvSpPr>
        <p:spPr>
          <a:xfrm>
            <a:off x="1799029" y="2284253"/>
            <a:ext cx="3744416" cy="648072"/>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HEADER</a:t>
            </a:r>
            <a:endParaRPr kumimoji="0" lang="en-GB" sz="1800" b="0" i="0" u="none" strike="noStrike" kern="0" cap="none" spc="0" normalizeH="0" baseline="0" noProof="0" dirty="0">
              <a:ln>
                <a:noFill/>
              </a:ln>
              <a:solidFill>
                <a:prstClr val="black"/>
              </a:solidFill>
              <a:effectLst/>
              <a:uLnTx/>
              <a:uFillTx/>
              <a:latin typeface="Arial"/>
              <a:ea typeface="+mn-ea"/>
              <a:cs typeface="+mn-cs"/>
            </a:endParaRPr>
          </a:p>
        </p:txBody>
      </p:sp>
      <p:sp>
        <p:nvSpPr>
          <p:cNvPr id="20" name="Rechthoek 19">
            <a:extLst>
              <a:ext uri="{FF2B5EF4-FFF2-40B4-BE49-F238E27FC236}">
                <a16:creationId xmlns:a16="http://schemas.microsoft.com/office/drawing/2014/main" id="{63CC9067-5F4C-443A-943C-57B1B786CB37}"/>
              </a:ext>
            </a:extLst>
          </p:cNvPr>
          <p:cNvSpPr/>
          <p:nvPr/>
        </p:nvSpPr>
        <p:spPr>
          <a:xfrm>
            <a:off x="1799029" y="4732525"/>
            <a:ext cx="3744416" cy="648072"/>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FOOTER</a:t>
            </a:r>
            <a:endParaRPr kumimoji="0" lang="en-GB" sz="1800" b="0" i="0" u="none" strike="noStrike" kern="0" cap="none" spc="0" normalizeH="0" baseline="0" noProof="0" dirty="0">
              <a:ln>
                <a:noFill/>
              </a:ln>
              <a:solidFill>
                <a:prstClr val="black"/>
              </a:solidFill>
              <a:effectLst/>
              <a:uLnTx/>
              <a:uFillTx/>
              <a:latin typeface="Arial"/>
              <a:ea typeface="+mn-ea"/>
              <a:cs typeface="+mn-cs"/>
            </a:endParaRPr>
          </a:p>
        </p:txBody>
      </p:sp>
      <p:sp>
        <p:nvSpPr>
          <p:cNvPr id="21" name="Rechthoek 20">
            <a:extLst>
              <a:ext uri="{FF2B5EF4-FFF2-40B4-BE49-F238E27FC236}">
                <a16:creationId xmlns:a16="http://schemas.microsoft.com/office/drawing/2014/main" id="{A733A65F-FC5D-48B1-B73A-11E098D2BF1C}"/>
              </a:ext>
            </a:extLst>
          </p:cNvPr>
          <p:cNvSpPr/>
          <p:nvPr/>
        </p:nvSpPr>
        <p:spPr>
          <a:xfrm>
            <a:off x="1799029" y="2982961"/>
            <a:ext cx="720080" cy="16775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NAV</a:t>
            </a:r>
            <a:endParaRPr kumimoji="0" lang="en-GB" sz="1800" b="0" i="0" u="none" strike="noStrike" kern="0" cap="none" spc="0" normalizeH="0" baseline="0" noProof="0" dirty="0">
              <a:ln>
                <a:noFill/>
              </a:ln>
              <a:solidFill>
                <a:prstClr val="black"/>
              </a:solidFill>
              <a:effectLst/>
              <a:uLnTx/>
              <a:uFillTx/>
              <a:latin typeface="Arial"/>
              <a:ea typeface="+mn-ea"/>
              <a:cs typeface="+mn-cs"/>
            </a:endParaRPr>
          </a:p>
        </p:txBody>
      </p:sp>
      <p:sp>
        <p:nvSpPr>
          <p:cNvPr id="22" name="Rechthoek 21">
            <a:extLst>
              <a:ext uri="{FF2B5EF4-FFF2-40B4-BE49-F238E27FC236}">
                <a16:creationId xmlns:a16="http://schemas.microsoft.com/office/drawing/2014/main" id="{87B99F81-B8C9-4BFD-981E-6C71785217E4}"/>
              </a:ext>
            </a:extLst>
          </p:cNvPr>
          <p:cNvSpPr/>
          <p:nvPr/>
        </p:nvSpPr>
        <p:spPr>
          <a:xfrm>
            <a:off x="2657791" y="2982961"/>
            <a:ext cx="2021558" cy="16775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ARTICLE</a:t>
            </a:r>
            <a:endParaRPr kumimoji="0" lang="en-GB" sz="1800" b="0" i="0" u="none" strike="noStrike" kern="0" cap="none" spc="0" normalizeH="0" baseline="0" noProof="0" dirty="0">
              <a:ln>
                <a:noFill/>
              </a:ln>
              <a:solidFill>
                <a:prstClr val="black"/>
              </a:solidFill>
              <a:effectLst/>
              <a:uLnTx/>
              <a:uFillTx/>
              <a:latin typeface="Arial"/>
              <a:ea typeface="+mn-ea"/>
              <a:cs typeface="+mn-cs"/>
            </a:endParaRPr>
          </a:p>
        </p:txBody>
      </p:sp>
      <p:sp>
        <p:nvSpPr>
          <p:cNvPr id="23" name="Rechthoek 22">
            <a:extLst>
              <a:ext uri="{FF2B5EF4-FFF2-40B4-BE49-F238E27FC236}">
                <a16:creationId xmlns:a16="http://schemas.microsoft.com/office/drawing/2014/main" id="{F48B3C77-313F-4867-AFE3-D9650811F63A}"/>
              </a:ext>
            </a:extLst>
          </p:cNvPr>
          <p:cNvSpPr/>
          <p:nvPr/>
        </p:nvSpPr>
        <p:spPr>
          <a:xfrm>
            <a:off x="4819239" y="2982961"/>
            <a:ext cx="720080" cy="16775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NEWS</a:t>
            </a:r>
            <a:endParaRPr kumimoji="0" lang="en-GB" sz="1400" b="0" i="0" u="none" strike="noStrike" kern="0" cap="none" spc="0" normalizeH="0" baseline="0" noProof="0" dirty="0">
              <a:ln>
                <a:noFill/>
              </a:ln>
              <a:solidFill>
                <a:prstClr val="black"/>
              </a:solidFill>
              <a:effectLst/>
              <a:uLnTx/>
              <a:uFillTx/>
              <a:latin typeface="Arial"/>
              <a:ea typeface="+mn-ea"/>
              <a:cs typeface="+mn-cs"/>
            </a:endParaRPr>
          </a:p>
        </p:txBody>
      </p:sp>
      <p:pic>
        <p:nvPicPr>
          <p:cNvPr id="9" name="Afbeelding 8">
            <a:extLst>
              <a:ext uri="{FF2B5EF4-FFF2-40B4-BE49-F238E27FC236}">
                <a16:creationId xmlns:a16="http://schemas.microsoft.com/office/drawing/2014/main" id="{4D4B25EA-2D98-4BDF-964A-E2D42C8CA4F6}"/>
              </a:ext>
            </a:extLst>
          </p:cNvPr>
          <p:cNvPicPr>
            <a:picLocks noChangeAspect="1"/>
          </p:cNvPicPr>
          <p:nvPr/>
        </p:nvPicPr>
        <p:blipFill>
          <a:blip r:embed="rId3"/>
          <a:stretch>
            <a:fillRect/>
          </a:stretch>
        </p:blipFill>
        <p:spPr>
          <a:xfrm>
            <a:off x="6172711" y="913821"/>
            <a:ext cx="3781285" cy="5944179"/>
          </a:xfrm>
          <a:prstGeom prst="rect">
            <a:avLst/>
          </a:prstGeom>
        </p:spPr>
      </p:pic>
      <p:sp>
        <p:nvSpPr>
          <p:cNvPr id="10" name="Rechthoek 9">
            <a:extLst>
              <a:ext uri="{FF2B5EF4-FFF2-40B4-BE49-F238E27FC236}">
                <a16:creationId xmlns:a16="http://schemas.microsoft.com/office/drawing/2014/main" id="{6B589A74-01F4-4CEB-8BB5-A3B5C19E3EF2}"/>
              </a:ext>
            </a:extLst>
          </p:cNvPr>
          <p:cNvSpPr/>
          <p:nvPr/>
        </p:nvSpPr>
        <p:spPr>
          <a:xfrm>
            <a:off x="6421821" y="1114097"/>
            <a:ext cx="4078013" cy="649204"/>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Rechthoek 10">
            <a:extLst>
              <a:ext uri="{FF2B5EF4-FFF2-40B4-BE49-F238E27FC236}">
                <a16:creationId xmlns:a16="http://schemas.microsoft.com/office/drawing/2014/main" id="{C3EB2138-97E6-4720-9C45-BD00531EA960}"/>
              </a:ext>
            </a:extLst>
          </p:cNvPr>
          <p:cNvSpPr/>
          <p:nvPr/>
        </p:nvSpPr>
        <p:spPr>
          <a:xfrm>
            <a:off x="1659323" y="2216771"/>
            <a:ext cx="4078013" cy="766190"/>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Pijl: rechts 11">
            <a:extLst>
              <a:ext uri="{FF2B5EF4-FFF2-40B4-BE49-F238E27FC236}">
                <a16:creationId xmlns:a16="http://schemas.microsoft.com/office/drawing/2014/main" id="{506C5A9A-31D4-496C-82BE-38CBDB3504E2}"/>
              </a:ext>
            </a:extLst>
          </p:cNvPr>
          <p:cNvSpPr/>
          <p:nvPr/>
        </p:nvSpPr>
        <p:spPr>
          <a:xfrm rot="19744120">
            <a:off x="5793380" y="1700819"/>
            <a:ext cx="622795"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A9F05FEB-0B62-4A5D-9055-EBAE03FB3BB8}"/>
              </a:ext>
            </a:extLst>
          </p:cNvPr>
          <p:cNvSpPr/>
          <p:nvPr/>
        </p:nvSpPr>
        <p:spPr>
          <a:xfrm>
            <a:off x="6421821" y="1723699"/>
            <a:ext cx="4078013" cy="649204"/>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4" name="Rechthoek 13">
            <a:extLst>
              <a:ext uri="{FF2B5EF4-FFF2-40B4-BE49-F238E27FC236}">
                <a16:creationId xmlns:a16="http://schemas.microsoft.com/office/drawing/2014/main" id="{3EEA7C9B-D795-446E-9767-52F3A4F4CD96}"/>
              </a:ext>
            </a:extLst>
          </p:cNvPr>
          <p:cNvSpPr/>
          <p:nvPr/>
        </p:nvSpPr>
        <p:spPr>
          <a:xfrm>
            <a:off x="1659324" y="2932325"/>
            <a:ext cx="998468" cy="1800200"/>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5" name="Pijl: rechts 14">
            <a:extLst>
              <a:ext uri="{FF2B5EF4-FFF2-40B4-BE49-F238E27FC236}">
                <a16:creationId xmlns:a16="http://schemas.microsoft.com/office/drawing/2014/main" id="{A4B65757-9E11-4990-B5D2-BBBF4509B4AC}"/>
              </a:ext>
            </a:extLst>
          </p:cNvPr>
          <p:cNvSpPr/>
          <p:nvPr/>
        </p:nvSpPr>
        <p:spPr>
          <a:xfrm rot="20283466">
            <a:off x="2854597" y="2590467"/>
            <a:ext cx="3531063"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hoek 15">
            <a:extLst>
              <a:ext uri="{FF2B5EF4-FFF2-40B4-BE49-F238E27FC236}">
                <a16:creationId xmlns:a16="http://schemas.microsoft.com/office/drawing/2014/main" id="{D7702428-C492-452E-A4CC-595CA8CB726A}"/>
              </a:ext>
            </a:extLst>
          </p:cNvPr>
          <p:cNvSpPr/>
          <p:nvPr/>
        </p:nvSpPr>
        <p:spPr>
          <a:xfrm>
            <a:off x="6421821" y="2333757"/>
            <a:ext cx="4078013" cy="3121112"/>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7" name="Rechthoek 16">
            <a:extLst>
              <a:ext uri="{FF2B5EF4-FFF2-40B4-BE49-F238E27FC236}">
                <a16:creationId xmlns:a16="http://schemas.microsoft.com/office/drawing/2014/main" id="{DDD3748F-D08F-46DF-8046-D5EB6A056748}"/>
              </a:ext>
            </a:extLst>
          </p:cNvPr>
          <p:cNvSpPr/>
          <p:nvPr/>
        </p:nvSpPr>
        <p:spPr>
          <a:xfrm>
            <a:off x="2591923" y="2932325"/>
            <a:ext cx="2161448" cy="1800200"/>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8" name="Pijl: rechts 17">
            <a:extLst>
              <a:ext uri="{FF2B5EF4-FFF2-40B4-BE49-F238E27FC236}">
                <a16:creationId xmlns:a16="http://schemas.microsoft.com/office/drawing/2014/main" id="{50F97216-92ED-49EA-ADE9-D06F7C6C3248}"/>
              </a:ext>
            </a:extLst>
          </p:cNvPr>
          <p:cNvSpPr/>
          <p:nvPr/>
        </p:nvSpPr>
        <p:spPr>
          <a:xfrm>
            <a:off x="4851044" y="3569666"/>
            <a:ext cx="1395442"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hthoek 23">
            <a:extLst>
              <a:ext uri="{FF2B5EF4-FFF2-40B4-BE49-F238E27FC236}">
                <a16:creationId xmlns:a16="http://schemas.microsoft.com/office/drawing/2014/main" id="{FB821639-75D8-40CF-ADBD-CB77C360D1A7}"/>
              </a:ext>
            </a:extLst>
          </p:cNvPr>
          <p:cNvSpPr/>
          <p:nvPr/>
        </p:nvSpPr>
        <p:spPr>
          <a:xfrm>
            <a:off x="6421821" y="5380596"/>
            <a:ext cx="4078013" cy="705963"/>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5" name="Rechthoek 24">
            <a:extLst>
              <a:ext uri="{FF2B5EF4-FFF2-40B4-BE49-F238E27FC236}">
                <a16:creationId xmlns:a16="http://schemas.microsoft.com/office/drawing/2014/main" id="{B01F0923-3B78-453D-87BB-9696764A465D}"/>
              </a:ext>
            </a:extLst>
          </p:cNvPr>
          <p:cNvSpPr/>
          <p:nvPr/>
        </p:nvSpPr>
        <p:spPr>
          <a:xfrm>
            <a:off x="4711153" y="2932325"/>
            <a:ext cx="915719" cy="1800200"/>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 name="Pijl: rechts 25">
            <a:extLst>
              <a:ext uri="{FF2B5EF4-FFF2-40B4-BE49-F238E27FC236}">
                <a16:creationId xmlns:a16="http://schemas.microsoft.com/office/drawing/2014/main" id="{F3A3F508-103B-46A1-ADC4-E95AB836AF31}"/>
              </a:ext>
            </a:extLst>
          </p:cNvPr>
          <p:cNvSpPr/>
          <p:nvPr/>
        </p:nvSpPr>
        <p:spPr>
          <a:xfrm rot="2146766">
            <a:off x="5597196" y="4469767"/>
            <a:ext cx="1395442"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hthoek 26">
            <a:extLst>
              <a:ext uri="{FF2B5EF4-FFF2-40B4-BE49-F238E27FC236}">
                <a16:creationId xmlns:a16="http://schemas.microsoft.com/office/drawing/2014/main" id="{1C327206-F575-4B5B-B339-D8E8871E067C}"/>
              </a:ext>
            </a:extLst>
          </p:cNvPr>
          <p:cNvSpPr/>
          <p:nvPr/>
        </p:nvSpPr>
        <p:spPr>
          <a:xfrm>
            <a:off x="6421821" y="5953990"/>
            <a:ext cx="4078013" cy="705963"/>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8" name="Rechthoek 27">
            <a:extLst>
              <a:ext uri="{FF2B5EF4-FFF2-40B4-BE49-F238E27FC236}">
                <a16:creationId xmlns:a16="http://schemas.microsoft.com/office/drawing/2014/main" id="{6C326E3F-2C71-4C1E-B3CC-A08E131B7698}"/>
              </a:ext>
            </a:extLst>
          </p:cNvPr>
          <p:cNvSpPr/>
          <p:nvPr/>
        </p:nvSpPr>
        <p:spPr>
          <a:xfrm>
            <a:off x="1742072" y="4667768"/>
            <a:ext cx="3884801" cy="797611"/>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9" name="Pijl: rechts 28">
            <a:extLst>
              <a:ext uri="{FF2B5EF4-FFF2-40B4-BE49-F238E27FC236}">
                <a16:creationId xmlns:a16="http://schemas.microsoft.com/office/drawing/2014/main" id="{64B38B56-15E2-41D7-93BC-ECA84E5FDDBA}"/>
              </a:ext>
            </a:extLst>
          </p:cNvPr>
          <p:cNvSpPr/>
          <p:nvPr/>
        </p:nvSpPr>
        <p:spPr>
          <a:xfrm rot="2146766">
            <a:off x="5704932" y="5356729"/>
            <a:ext cx="698055"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160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6"/>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4" grpId="0" animBg="1"/>
      <p:bldP spid="24" grpId="1" animBg="1"/>
      <p:bldP spid="25" grpId="0" animBg="1"/>
      <p:bldP spid="25" grpId="1" animBg="1"/>
      <p:bldP spid="26" grpId="0" animBg="1"/>
      <p:bldP spid="26" grpId="1" animBg="1"/>
      <p:bldP spid="27" grpId="0" animBg="1"/>
      <p:bldP spid="28" grpId="0" animBg="1"/>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19</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pic>
        <p:nvPicPr>
          <p:cNvPr id="2" name="Afbeelding 1">
            <a:extLst>
              <a:ext uri="{FF2B5EF4-FFF2-40B4-BE49-F238E27FC236}">
                <a16:creationId xmlns:a16="http://schemas.microsoft.com/office/drawing/2014/main" id="{8139CB28-09DF-4CA9-B296-2BE1F40C0312}"/>
              </a:ext>
            </a:extLst>
          </p:cNvPr>
          <p:cNvPicPr>
            <a:picLocks noChangeAspect="1"/>
          </p:cNvPicPr>
          <p:nvPr/>
        </p:nvPicPr>
        <p:blipFill>
          <a:blip r:embed="rId3"/>
          <a:stretch>
            <a:fillRect/>
          </a:stretch>
        </p:blipFill>
        <p:spPr>
          <a:xfrm>
            <a:off x="875498" y="913821"/>
            <a:ext cx="3781285" cy="5944179"/>
          </a:xfrm>
          <a:prstGeom prst="rect">
            <a:avLst/>
          </a:prstGeom>
        </p:spPr>
      </p:pic>
      <p:pic>
        <p:nvPicPr>
          <p:cNvPr id="19" name="Afbeelding 18">
            <a:extLst>
              <a:ext uri="{FF2B5EF4-FFF2-40B4-BE49-F238E27FC236}">
                <a16:creationId xmlns:a16="http://schemas.microsoft.com/office/drawing/2014/main" id="{EA1555A0-632E-416C-AFEB-2CBBDA871D25}"/>
              </a:ext>
            </a:extLst>
          </p:cNvPr>
          <p:cNvPicPr>
            <a:picLocks noChangeAspect="1"/>
          </p:cNvPicPr>
          <p:nvPr/>
        </p:nvPicPr>
        <p:blipFill>
          <a:blip r:embed="rId4"/>
          <a:stretch>
            <a:fillRect/>
          </a:stretch>
        </p:blipFill>
        <p:spPr>
          <a:xfrm>
            <a:off x="5995573" y="1260493"/>
            <a:ext cx="3533333" cy="5161905"/>
          </a:xfrm>
          <a:prstGeom prst="rect">
            <a:avLst/>
          </a:prstGeom>
          <a:ln w="38100">
            <a:solidFill>
              <a:srgbClr val="FFC000"/>
            </a:solidFill>
          </a:ln>
        </p:spPr>
      </p:pic>
      <p:sp>
        <p:nvSpPr>
          <p:cNvPr id="20" name="Rechthoek 19">
            <a:extLst>
              <a:ext uri="{FF2B5EF4-FFF2-40B4-BE49-F238E27FC236}">
                <a16:creationId xmlns:a16="http://schemas.microsoft.com/office/drawing/2014/main" id="{DDDFE101-53F3-492E-B0B0-47E6FD25E3A3}"/>
              </a:ext>
            </a:extLst>
          </p:cNvPr>
          <p:cNvSpPr/>
          <p:nvPr/>
        </p:nvSpPr>
        <p:spPr>
          <a:xfrm>
            <a:off x="6301073" y="1845116"/>
            <a:ext cx="123403" cy="143131"/>
          </a:xfrm>
          <a:prstGeom prst="rect">
            <a:avLst/>
          </a:prstGeom>
          <a:solidFill>
            <a:srgbClr val="88FFFF"/>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1" name="Rechthoek 20">
            <a:extLst>
              <a:ext uri="{FF2B5EF4-FFF2-40B4-BE49-F238E27FC236}">
                <a16:creationId xmlns:a16="http://schemas.microsoft.com/office/drawing/2014/main" id="{A2DB9EF9-B5C8-4D20-BE8E-56E305F0F0D0}"/>
              </a:ext>
            </a:extLst>
          </p:cNvPr>
          <p:cNvSpPr/>
          <p:nvPr/>
        </p:nvSpPr>
        <p:spPr>
          <a:xfrm>
            <a:off x="6301073" y="2869874"/>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hthoek 21">
            <a:extLst>
              <a:ext uri="{FF2B5EF4-FFF2-40B4-BE49-F238E27FC236}">
                <a16:creationId xmlns:a16="http://schemas.microsoft.com/office/drawing/2014/main" id="{32DFDF8D-7A06-449D-BFC4-4639B5B27542}"/>
              </a:ext>
            </a:extLst>
          </p:cNvPr>
          <p:cNvSpPr/>
          <p:nvPr/>
        </p:nvSpPr>
        <p:spPr>
          <a:xfrm>
            <a:off x="6301073" y="3894632"/>
            <a:ext cx="123403" cy="143131"/>
          </a:xfrm>
          <a:prstGeom prst="rect">
            <a:avLst/>
          </a:prstGeom>
          <a:solidFill>
            <a:srgbClr val="FF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3" name="Rechthoek 22">
            <a:extLst>
              <a:ext uri="{FF2B5EF4-FFF2-40B4-BE49-F238E27FC236}">
                <a16:creationId xmlns:a16="http://schemas.microsoft.com/office/drawing/2014/main" id="{73CB3B47-05B1-49B7-9B2F-A73E16B7824B}"/>
              </a:ext>
            </a:extLst>
          </p:cNvPr>
          <p:cNvSpPr/>
          <p:nvPr/>
        </p:nvSpPr>
        <p:spPr>
          <a:xfrm>
            <a:off x="6301072" y="4919390"/>
            <a:ext cx="123403" cy="143131"/>
          </a:xfrm>
          <a:prstGeom prst="rect">
            <a:avLst/>
          </a:prstGeom>
          <a:solidFill>
            <a:srgbClr val="88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Rechthoek 23">
            <a:extLst>
              <a:ext uri="{FF2B5EF4-FFF2-40B4-BE49-F238E27FC236}">
                <a16:creationId xmlns:a16="http://schemas.microsoft.com/office/drawing/2014/main" id="{520617C3-2F54-4082-BA68-873AE0EE464A}"/>
              </a:ext>
            </a:extLst>
          </p:cNvPr>
          <p:cNvSpPr/>
          <p:nvPr/>
        </p:nvSpPr>
        <p:spPr>
          <a:xfrm>
            <a:off x="6301071" y="5944148"/>
            <a:ext cx="123403" cy="143131"/>
          </a:xfrm>
          <a:prstGeom prst="rect">
            <a:avLst/>
          </a:prstGeom>
          <a:solidFill>
            <a:srgbClr val="FF88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2" name="Tekstvak 11">
            <a:extLst>
              <a:ext uri="{FF2B5EF4-FFF2-40B4-BE49-F238E27FC236}">
                <a16:creationId xmlns:a16="http://schemas.microsoft.com/office/drawing/2014/main" id="{DEA880FC-9623-48AC-A185-0AAA1267DBA5}"/>
              </a:ext>
            </a:extLst>
          </p:cNvPr>
          <p:cNvSpPr txBox="1"/>
          <p:nvPr/>
        </p:nvSpPr>
        <p:spPr>
          <a:xfrm>
            <a:off x="9110133" y="173500"/>
            <a:ext cx="3081867"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60447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Course planning </a:t>
            </a:r>
            <a:endParaRPr lang="en-US" sz="3600" dirty="0">
              <a:solidFill>
                <a:schemeClr val="bg1"/>
              </a:solidFill>
            </a:endParaRPr>
          </a:p>
        </p:txBody>
      </p:sp>
      <p:sp>
        <p:nvSpPr>
          <p:cNvPr id="4" name="Tijdelijke aanduiding voor dianummer 2">
            <a:extLst>
              <a:ext uri="{FF2B5EF4-FFF2-40B4-BE49-F238E27FC236}">
                <a16:creationId xmlns:a16="http://schemas.microsoft.com/office/drawing/2014/main" id="{495FF70F-BBAC-4C08-880E-8B87C3B835BA}"/>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a:t>
            </a:fld>
            <a:endParaRPr lang="en-US" dirty="0">
              <a:solidFill>
                <a:srgbClr val="0066B3"/>
              </a:solidFill>
              <a:latin typeface="Arial"/>
            </a:endParaRPr>
          </a:p>
        </p:txBody>
      </p:sp>
      <p:graphicFrame>
        <p:nvGraphicFramePr>
          <p:cNvPr id="7" name="Tabel 5">
            <a:extLst>
              <a:ext uri="{FF2B5EF4-FFF2-40B4-BE49-F238E27FC236}">
                <a16:creationId xmlns:a16="http://schemas.microsoft.com/office/drawing/2014/main" id="{0D33923B-58C5-4655-AFA3-43D4BB692B48}"/>
              </a:ext>
            </a:extLst>
          </p:cNvPr>
          <p:cNvGraphicFramePr>
            <a:graphicFrameLocks noGrp="1"/>
          </p:cNvGraphicFramePr>
          <p:nvPr>
            <p:extLst>
              <p:ext uri="{D42A27DB-BD31-4B8C-83A1-F6EECF244321}">
                <p14:modId xmlns:p14="http://schemas.microsoft.com/office/powerpoint/2010/main" val="3384430008"/>
              </p:ext>
            </p:extLst>
          </p:nvPr>
        </p:nvGraphicFramePr>
        <p:xfrm>
          <a:off x="1246579" y="1418842"/>
          <a:ext cx="10113317" cy="3524993"/>
        </p:xfrm>
        <a:graphic>
          <a:graphicData uri="http://schemas.openxmlformats.org/drawingml/2006/table">
            <a:tbl>
              <a:tblPr firstRow="1" bandRow="1">
                <a:tableStyleId>{5C22544A-7EE6-4342-B048-85BDC9FD1C3A}</a:tableStyleId>
              </a:tblPr>
              <a:tblGrid>
                <a:gridCol w="2393266">
                  <a:extLst>
                    <a:ext uri="{9D8B030D-6E8A-4147-A177-3AD203B41FA5}">
                      <a16:colId xmlns:a16="http://schemas.microsoft.com/office/drawing/2014/main" val="20000"/>
                    </a:ext>
                  </a:extLst>
                </a:gridCol>
                <a:gridCol w="6278606">
                  <a:extLst>
                    <a:ext uri="{9D8B030D-6E8A-4147-A177-3AD203B41FA5}">
                      <a16:colId xmlns:a16="http://schemas.microsoft.com/office/drawing/2014/main" val="20001"/>
                    </a:ext>
                  </a:extLst>
                </a:gridCol>
                <a:gridCol w="1441445">
                  <a:extLst>
                    <a:ext uri="{9D8B030D-6E8A-4147-A177-3AD203B41FA5}">
                      <a16:colId xmlns:a16="http://schemas.microsoft.com/office/drawing/2014/main" val="20002"/>
                    </a:ext>
                  </a:extLst>
                </a:gridCol>
              </a:tblGrid>
              <a:tr h="432001">
                <a:tc>
                  <a:txBody>
                    <a:bodyPr/>
                    <a:lstStyle/>
                    <a:p>
                      <a:r>
                        <a:rPr lang="en-GB" sz="1600" noProof="0" dirty="0"/>
                        <a:t>Term 1 – 19/20</a:t>
                      </a:r>
                    </a:p>
                  </a:txBody>
                  <a:tcPr/>
                </a:tc>
                <a:tc>
                  <a:txBody>
                    <a:bodyPr/>
                    <a:lstStyle/>
                    <a:p>
                      <a:endParaRPr lang="nl-NL" sz="1600" dirty="0"/>
                    </a:p>
                  </a:txBody>
                  <a:tcPr anchor="ctr"/>
                </a:tc>
                <a:tc>
                  <a:txBody>
                    <a:bodyPr/>
                    <a:lstStyle/>
                    <a:p>
                      <a:r>
                        <a:rPr lang="nl-NL" sz="1600" dirty="0"/>
                        <a:t>Week</a:t>
                      </a:r>
                    </a:p>
                  </a:txBody>
                  <a:tcPr/>
                </a:tc>
                <a:extLst>
                  <a:ext uri="{0D108BD9-81ED-4DB2-BD59-A6C34878D82A}">
                    <a16:rowId xmlns:a16="http://schemas.microsoft.com/office/drawing/2014/main" val="10000"/>
                  </a:ext>
                </a:extLst>
              </a:tr>
              <a:tr h="296557">
                <a:tc>
                  <a:txBody>
                    <a:bodyPr/>
                    <a:lstStyle/>
                    <a:p>
                      <a:r>
                        <a:rPr lang="en-GB" sz="1600" b="1" noProof="0" dirty="0"/>
                        <a:t>Lecture 1</a:t>
                      </a:r>
                      <a:endParaRPr lang="en-GB" sz="1600" noProof="0" dirty="0"/>
                    </a:p>
                  </a:txBody>
                  <a:tcPr anchor="ctr"/>
                </a:tc>
                <a:tc>
                  <a:txBody>
                    <a:bodyPr/>
                    <a:lstStyle/>
                    <a:p>
                      <a:r>
                        <a:rPr lang="en-US" sz="1600" b="0" i="0" kern="1200" dirty="0">
                          <a:solidFill>
                            <a:schemeClr val="dk1"/>
                          </a:solidFill>
                          <a:effectLst/>
                          <a:latin typeface="+mn-lt"/>
                          <a:ea typeface="+mn-ea"/>
                          <a:cs typeface="+mn-cs"/>
                        </a:rPr>
                        <a:t>Introduction, </a:t>
                      </a:r>
                      <a:r>
                        <a:rPr lang="en-US" sz="1600" b="0" i="0" kern="1200" dirty="0" err="1">
                          <a:solidFill>
                            <a:schemeClr val="dk1"/>
                          </a:solidFill>
                          <a:effectLst/>
                          <a:latin typeface="+mn-lt"/>
                          <a:ea typeface="+mn-ea"/>
                          <a:cs typeface="+mn-cs"/>
                        </a:rPr>
                        <a:t>Webmarkup</a:t>
                      </a:r>
                      <a:r>
                        <a:rPr lang="en-US" sz="1600" b="0" i="0" kern="1200" dirty="0">
                          <a:solidFill>
                            <a:schemeClr val="dk1"/>
                          </a:solidFill>
                          <a:effectLst/>
                          <a:latin typeface="+mn-lt"/>
                          <a:ea typeface="+mn-ea"/>
                          <a:cs typeface="+mn-cs"/>
                        </a:rPr>
                        <a:t> setup</a:t>
                      </a:r>
                      <a:endParaRPr lang="nl-NL" sz="1600" dirty="0"/>
                    </a:p>
                  </a:txBody>
                  <a:tcPr anchor="ctr"/>
                </a:tc>
                <a:tc>
                  <a:txBody>
                    <a:bodyPr/>
                    <a:lstStyle/>
                    <a:p>
                      <a:r>
                        <a:rPr lang="nl-NL" sz="1600" dirty="0"/>
                        <a:t>36</a:t>
                      </a:r>
                    </a:p>
                  </a:txBody>
                  <a:tcPr anchor="ctr"/>
                </a:tc>
                <a:extLst>
                  <a:ext uri="{0D108BD9-81ED-4DB2-BD59-A6C34878D82A}">
                    <a16:rowId xmlns:a16="http://schemas.microsoft.com/office/drawing/2014/main" val="3532621608"/>
                  </a:ext>
                </a:extLst>
              </a:tr>
              <a:tr h="296557">
                <a:tc>
                  <a:txBody>
                    <a:bodyPr/>
                    <a:lstStyle/>
                    <a:p>
                      <a:r>
                        <a:rPr lang="en-GB" sz="1600" b="1" noProof="0" dirty="0"/>
                        <a:t>Lecture 2</a:t>
                      </a:r>
                      <a:endParaRPr lang="en-GB" sz="1600" noProof="0" dirty="0"/>
                    </a:p>
                  </a:txBody>
                  <a:tcPr anchor="ctr"/>
                </a:tc>
                <a:tc>
                  <a:txBody>
                    <a:bodyPr/>
                    <a:lstStyle/>
                    <a:p>
                      <a:pPr algn="l" rtl="0" fontAlgn="b"/>
                      <a:r>
                        <a:rPr lang="en-US" sz="1600" dirty="0">
                          <a:solidFill>
                            <a:srgbClr val="000000"/>
                          </a:solidFill>
                          <a:effectLst/>
                        </a:rPr>
                        <a:t> Basic HTML</a:t>
                      </a:r>
                      <a:endParaRPr lang="nl-NL" sz="1600" dirty="0">
                        <a:solidFill>
                          <a:srgbClr val="000000"/>
                        </a:solidFill>
                        <a:effectLst/>
                      </a:endParaRPr>
                    </a:p>
                  </a:txBody>
                  <a:tcPr marL="28575" marR="28575" marT="0" marB="0" anchor="ctr"/>
                </a:tc>
                <a:tc>
                  <a:txBody>
                    <a:bodyPr/>
                    <a:lstStyle/>
                    <a:p>
                      <a:r>
                        <a:rPr lang="nl-NL" sz="1600" dirty="0"/>
                        <a:t>37</a:t>
                      </a:r>
                    </a:p>
                  </a:txBody>
                  <a:tcPr anchor="ctr"/>
                </a:tc>
                <a:extLst>
                  <a:ext uri="{0D108BD9-81ED-4DB2-BD59-A6C34878D82A}">
                    <a16:rowId xmlns:a16="http://schemas.microsoft.com/office/drawing/2014/main" val="10002"/>
                  </a:ext>
                </a:extLst>
              </a:tr>
              <a:tr h="0">
                <a:tc>
                  <a:txBody>
                    <a:bodyPr/>
                    <a:lstStyle/>
                    <a:p>
                      <a:r>
                        <a:rPr lang="en-GB" sz="1600" b="1" noProof="0" dirty="0"/>
                        <a:t>Lecture 3 </a:t>
                      </a:r>
                      <a:endParaRPr lang="en-GB" sz="1600" noProof="0" dirty="0"/>
                    </a:p>
                  </a:txBody>
                  <a:tcPr anchor="ctr"/>
                </a:tc>
                <a:tc>
                  <a:txBody>
                    <a:bodyPr/>
                    <a:lstStyle/>
                    <a:p>
                      <a:pPr algn="l" rtl="0" fontAlgn="b"/>
                      <a:r>
                        <a:rPr lang="en-US" sz="1600" b="0" i="0" kern="1200" dirty="0">
                          <a:solidFill>
                            <a:schemeClr val="dk1"/>
                          </a:solidFill>
                          <a:effectLst/>
                          <a:latin typeface="+mn-lt"/>
                          <a:ea typeface="+mn-ea"/>
                          <a:cs typeface="+mn-cs"/>
                        </a:rPr>
                        <a:t> Advanced HTML</a:t>
                      </a:r>
                      <a:endParaRPr lang="nl-NL" sz="1600" dirty="0">
                        <a:solidFill>
                          <a:srgbClr val="000000"/>
                        </a:solidFill>
                        <a:effectLst/>
                      </a:endParaRPr>
                    </a:p>
                  </a:txBody>
                  <a:tcPr marL="28575" marR="28575" marT="0" marB="0" anchor="ctr"/>
                </a:tc>
                <a:tc>
                  <a:txBody>
                    <a:bodyPr/>
                    <a:lstStyle/>
                    <a:p>
                      <a:r>
                        <a:rPr lang="nl-NL" sz="1600" dirty="0"/>
                        <a:t>38</a:t>
                      </a:r>
                    </a:p>
                  </a:txBody>
                  <a:tcPr anchor="ctr"/>
                </a:tc>
                <a:extLst>
                  <a:ext uri="{0D108BD9-81ED-4DB2-BD59-A6C34878D82A}">
                    <a16:rowId xmlns:a16="http://schemas.microsoft.com/office/drawing/2014/main" val="10003"/>
                  </a:ext>
                </a:extLst>
              </a:tr>
              <a:tr h="0">
                <a:tc>
                  <a:txBody>
                    <a:bodyPr/>
                    <a:lstStyle/>
                    <a:p>
                      <a:r>
                        <a:rPr lang="en-GB" sz="1600" b="1" noProof="0" dirty="0"/>
                        <a:t>Lecture 4</a:t>
                      </a:r>
                      <a:endParaRPr lang="en-GB" sz="1600" noProof="0" dirty="0"/>
                    </a:p>
                  </a:txBody>
                  <a:tcPr anchor="ctr"/>
                </a:tc>
                <a:tc>
                  <a:txBody>
                    <a:bodyPr/>
                    <a:lstStyle/>
                    <a:p>
                      <a:pPr algn="l" rtl="0" fontAlgn="b"/>
                      <a:r>
                        <a:rPr lang="nl-NL" sz="1600" dirty="0">
                          <a:solidFill>
                            <a:srgbClr val="000000"/>
                          </a:solidFill>
                          <a:effectLst/>
                        </a:rPr>
                        <a:t> Basic CSS</a:t>
                      </a:r>
                    </a:p>
                  </a:txBody>
                  <a:tcPr marL="28575" marR="28575" marT="0" marB="0" anchor="ctr"/>
                </a:tc>
                <a:tc>
                  <a:txBody>
                    <a:bodyPr/>
                    <a:lstStyle/>
                    <a:p>
                      <a:r>
                        <a:rPr lang="nl-NL" sz="1600" dirty="0"/>
                        <a:t>39</a:t>
                      </a:r>
                    </a:p>
                  </a:txBody>
                  <a:tcPr anchor="ctr"/>
                </a:tc>
                <a:extLst>
                  <a:ext uri="{0D108BD9-81ED-4DB2-BD59-A6C34878D82A}">
                    <a16:rowId xmlns:a16="http://schemas.microsoft.com/office/drawing/2014/main" val="10004"/>
                  </a:ext>
                </a:extLst>
              </a:tr>
              <a:tr h="0">
                <a:tc>
                  <a:txBody>
                    <a:bodyPr/>
                    <a:lstStyle/>
                    <a:p>
                      <a:r>
                        <a:rPr lang="en-GB" sz="1600" b="1" noProof="0" dirty="0"/>
                        <a:t>Lecture 5</a:t>
                      </a:r>
                      <a:endParaRPr lang="en-GB" sz="1600" noProof="0" dirty="0"/>
                    </a:p>
                  </a:txBody>
                  <a:tcPr anchor="ctr"/>
                </a:tc>
                <a:tc>
                  <a:txBody>
                    <a:bodyPr/>
                    <a:lstStyle/>
                    <a:p>
                      <a:pPr algn="l" rtl="0" fontAlgn="b"/>
                      <a:r>
                        <a:rPr lang="nl-NL" sz="1600" dirty="0">
                          <a:solidFill>
                            <a:srgbClr val="000000"/>
                          </a:solidFill>
                          <a:effectLst/>
                        </a:rPr>
                        <a:t> Advanced CSS</a:t>
                      </a:r>
                      <a:endParaRPr lang="en-GB" sz="1600" noProof="0" dirty="0">
                        <a:solidFill>
                          <a:srgbClr val="000000"/>
                        </a:solidFill>
                        <a:effectLst/>
                      </a:endParaRPr>
                    </a:p>
                  </a:txBody>
                  <a:tcPr marL="28575" marR="28575" marT="0" marB="0" anchor="ctr"/>
                </a:tc>
                <a:tc>
                  <a:txBody>
                    <a:bodyPr/>
                    <a:lstStyle/>
                    <a:p>
                      <a:r>
                        <a:rPr lang="nl-NL" sz="1600" dirty="0"/>
                        <a:t>40</a:t>
                      </a:r>
                    </a:p>
                  </a:txBody>
                  <a:tcPr anchor="ctr"/>
                </a:tc>
                <a:extLst>
                  <a:ext uri="{0D108BD9-81ED-4DB2-BD59-A6C34878D82A}">
                    <a16:rowId xmlns:a16="http://schemas.microsoft.com/office/drawing/2014/main" val="10005"/>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noProof="0" dirty="0"/>
                        <a:t>Lecture 6</a:t>
                      </a:r>
                      <a:endParaRPr lang="en-GB" sz="1600" noProof="0" dirty="0"/>
                    </a:p>
                  </a:txBody>
                  <a:tcPr anchor="ctr"/>
                </a:tc>
                <a:tc>
                  <a:txBody>
                    <a:bodyPr/>
                    <a:lstStyle/>
                    <a:p>
                      <a:pPr algn="l" rtl="0" fontAlgn="b"/>
                      <a:r>
                        <a:rPr lang="en-US" sz="1600" dirty="0">
                          <a:solidFill>
                            <a:srgbClr val="000000"/>
                          </a:solidFill>
                          <a:effectLst/>
                        </a:rPr>
                        <a:t> Expert CSS </a:t>
                      </a:r>
                      <a:r>
                        <a:rPr lang="nl-NL" sz="1600" dirty="0">
                          <a:solidFill>
                            <a:srgbClr val="000000"/>
                          </a:solidFill>
                          <a:effectLst/>
                        </a:rPr>
                        <a:t>+ </a:t>
                      </a:r>
                      <a:r>
                        <a:rPr lang="en-GB" sz="1600" noProof="0" dirty="0">
                          <a:solidFill>
                            <a:srgbClr val="000000"/>
                          </a:solidFill>
                          <a:effectLst/>
                        </a:rPr>
                        <a:t>provision and explaining (end)assessment </a:t>
                      </a:r>
                      <a:endParaRPr lang="nl-NL" sz="1600" dirty="0">
                        <a:solidFill>
                          <a:srgbClr val="000000"/>
                        </a:solidFill>
                        <a:effectLst/>
                      </a:endParaRPr>
                    </a:p>
                  </a:txBody>
                  <a:tcPr marL="28575" marR="28575" marT="0" marB="0" anchor="ctr"/>
                </a:tc>
                <a:tc>
                  <a:txBody>
                    <a:bodyPr/>
                    <a:lstStyle/>
                    <a:p>
                      <a:r>
                        <a:rPr lang="nl-NL" sz="1600" dirty="0"/>
                        <a:t>41</a:t>
                      </a:r>
                    </a:p>
                  </a:txBody>
                  <a:tcPr anchor="ctr"/>
                </a:tc>
                <a:extLst>
                  <a:ext uri="{0D108BD9-81ED-4DB2-BD59-A6C34878D82A}">
                    <a16:rowId xmlns:a16="http://schemas.microsoft.com/office/drawing/2014/main" val="10006"/>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noProof="0" dirty="0"/>
                        <a:t>Lecture 7</a:t>
                      </a:r>
                      <a:endParaRPr lang="en-GB" sz="1600" noProof="0" dirty="0"/>
                    </a:p>
                  </a:txBody>
                  <a:tcPr anchor="ctr"/>
                </a:tc>
                <a:tc>
                  <a:txBody>
                    <a:bodyPr/>
                    <a:lstStyle/>
                    <a:p>
                      <a:r>
                        <a:rPr lang="en-US" sz="1600" b="0" i="0" kern="1200" dirty="0">
                          <a:solidFill>
                            <a:srgbClr val="000000"/>
                          </a:solidFill>
                          <a:effectLst/>
                          <a:latin typeface="+mn-lt"/>
                          <a:ea typeface="+mn-ea"/>
                          <a:cs typeface="+mn-cs"/>
                        </a:rPr>
                        <a:t> </a:t>
                      </a:r>
                      <a:r>
                        <a:rPr lang="en-US" sz="1600" b="0" i="0" kern="1200" dirty="0" err="1">
                          <a:solidFill>
                            <a:schemeClr val="dk1"/>
                          </a:solidFill>
                          <a:effectLst/>
                          <a:latin typeface="+mn-lt"/>
                          <a:ea typeface="+mn-ea"/>
                          <a:cs typeface="+mn-cs"/>
                        </a:rPr>
                        <a:t>Webmarkup</a:t>
                      </a:r>
                      <a:r>
                        <a:rPr lang="en-US" sz="1600" b="0" i="0" kern="1200" dirty="0">
                          <a:solidFill>
                            <a:schemeClr val="dk1"/>
                          </a:solidFill>
                          <a:effectLst/>
                          <a:latin typeface="+mn-lt"/>
                          <a:ea typeface="+mn-ea"/>
                          <a:cs typeface="+mn-cs"/>
                        </a:rPr>
                        <a:t> development tools</a:t>
                      </a:r>
                      <a:endParaRPr lang="nl-NL" sz="1600" dirty="0">
                        <a:solidFill>
                          <a:srgbClr val="000000"/>
                        </a:solidFill>
                        <a:effectLst/>
                      </a:endParaRPr>
                    </a:p>
                  </a:txBody>
                  <a:tcPr marL="28575" marR="28575" marT="0" marB="0" anchor="ctr"/>
                </a:tc>
                <a:tc>
                  <a:txBody>
                    <a:bodyPr/>
                    <a:lstStyle/>
                    <a:p>
                      <a:r>
                        <a:rPr lang="nl-NL" sz="1600" dirty="0"/>
                        <a:t>42</a:t>
                      </a:r>
                    </a:p>
                  </a:txBody>
                  <a:tcPr anchor="ctr"/>
                </a:tc>
                <a:extLst>
                  <a:ext uri="{0D108BD9-81ED-4DB2-BD59-A6C34878D82A}">
                    <a16:rowId xmlns:a16="http://schemas.microsoft.com/office/drawing/2014/main" val="279572895"/>
                  </a:ext>
                </a:extLst>
              </a:tr>
              <a:tr h="373016">
                <a:tc>
                  <a:txBody>
                    <a:bodyPr/>
                    <a:lstStyle/>
                    <a:p>
                      <a:r>
                        <a:rPr lang="en-GB" sz="1600" b="1" noProof="0" dirty="0"/>
                        <a:t>Exam weeks</a:t>
                      </a:r>
                    </a:p>
                  </a:txBody>
                  <a:tcPr anchor="ctr"/>
                </a:tc>
                <a:tc>
                  <a:txBody>
                    <a:bodyPr/>
                    <a:lstStyle/>
                    <a:p>
                      <a:r>
                        <a:rPr lang="en-US" sz="1600" b="0" dirty="0"/>
                        <a:t>Finishing assessment </a:t>
                      </a:r>
                      <a:endParaRPr lang="en-GB" sz="1600" b="0" noProof="0" dirty="0"/>
                    </a:p>
                  </a:txBody>
                  <a:tcPr anchor="ctr"/>
                </a:tc>
                <a:tc>
                  <a:txBody>
                    <a:bodyPr/>
                    <a:lstStyle/>
                    <a:p>
                      <a:r>
                        <a:rPr lang="nl-NL" sz="1600" dirty="0"/>
                        <a:t>44 – 45</a:t>
                      </a:r>
                    </a:p>
                  </a:txBody>
                  <a:tcPr anchor="ctr"/>
                </a:tc>
                <a:extLst>
                  <a:ext uri="{0D108BD9-81ED-4DB2-BD59-A6C34878D82A}">
                    <a16:rowId xmlns:a16="http://schemas.microsoft.com/office/drawing/2014/main" val="10009"/>
                  </a:ext>
                </a:extLst>
              </a:tr>
              <a:tr h="373016">
                <a:tc>
                  <a:txBody>
                    <a:bodyPr/>
                    <a:lstStyle/>
                    <a:p>
                      <a:r>
                        <a:rPr lang="en-US" sz="1600" b="1" noProof="0" dirty="0"/>
                        <a:t>10 November 2019 23:59</a:t>
                      </a:r>
                      <a:endParaRPr lang="en-GB" sz="1600" b="1" noProof="0" dirty="0"/>
                    </a:p>
                  </a:txBody>
                  <a:tcPr anchor="ctr"/>
                </a:tc>
                <a:tc>
                  <a:txBody>
                    <a:bodyPr/>
                    <a:lstStyle/>
                    <a:p>
                      <a:r>
                        <a:rPr lang="en-US" sz="1600" b="1" noProof="0" dirty="0"/>
                        <a:t>Deadline assessment </a:t>
                      </a:r>
                      <a:endParaRPr lang="en-GB" sz="1600" b="1" noProof="0" dirty="0"/>
                    </a:p>
                  </a:txBody>
                  <a:tcPr anchor="ctr"/>
                </a:tc>
                <a:tc>
                  <a:txBody>
                    <a:bodyPr/>
                    <a:lstStyle/>
                    <a:p>
                      <a:r>
                        <a:rPr lang="nl-NL" sz="1600" dirty="0"/>
                        <a:t>45</a:t>
                      </a:r>
                    </a:p>
                  </a:txBody>
                  <a:tcPr anchor="ctr"/>
                </a:tc>
                <a:extLst>
                  <a:ext uri="{0D108BD9-81ED-4DB2-BD59-A6C34878D82A}">
                    <a16:rowId xmlns:a16="http://schemas.microsoft.com/office/drawing/2014/main" val="2706168307"/>
                  </a:ext>
                </a:extLst>
              </a:tr>
            </a:tbl>
          </a:graphicData>
        </a:graphic>
      </p:graphicFrame>
    </p:spTree>
    <p:extLst>
      <p:ext uri="{BB962C8B-B14F-4D97-AF65-F5344CB8AC3E}">
        <p14:creationId xmlns:p14="http://schemas.microsoft.com/office/powerpoint/2010/main" val="3394018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20</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pic>
        <p:nvPicPr>
          <p:cNvPr id="5" name="Afbeelding 4">
            <a:extLst>
              <a:ext uri="{FF2B5EF4-FFF2-40B4-BE49-F238E27FC236}">
                <a16:creationId xmlns:a16="http://schemas.microsoft.com/office/drawing/2014/main" id="{1457199C-B4DE-4B66-AA5A-D2165F9B879F}"/>
              </a:ext>
            </a:extLst>
          </p:cNvPr>
          <p:cNvPicPr>
            <a:picLocks noChangeAspect="1"/>
          </p:cNvPicPr>
          <p:nvPr/>
        </p:nvPicPr>
        <p:blipFill>
          <a:blip r:embed="rId3"/>
          <a:stretch>
            <a:fillRect/>
          </a:stretch>
        </p:blipFill>
        <p:spPr>
          <a:xfrm>
            <a:off x="4341764" y="1946207"/>
            <a:ext cx="7766154" cy="3715059"/>
          </a:xfrm>
          <a:prstGeom prst="rect">
            <a:avLst/>
          </a:prstGeom>
          <a:ln w="38100">
            <a:solidFill>
              <a:srgbClr val="0070C0"/>
            </a:solidFill>
          </a:ln>
        </p:spPr>
      </p:pic>
      <p:pic>
        <p:nvPicPr>
          <p:cNvPr id="9" name="Afbeelding 8">
            <a:extLst>
              <a:ext uri="{FF2B5EF4-FFF2-40B4-BE49-F238E27FC236}">
                <a16:creationId xmlns:a16="http://schemas.microsoft.com/office/drawing/2014/main" id="{10D22DB8-B04C-4CB9-AF97-0D6E53356BBB}"/>
              </a:ext>
            </a:extLst>
          </p:cNvPr>
          <p:cNvPicPr>
            <a:picLocks noChangeAspect="1"/>
          </p:cNvPicPr>
          <p:nvPr/>
        </p:nvPicPr>
        <p:blipFill>
          <a:blip r:embed="rId4"/>
          <a:stretch>
            <a:fillRect/>
          </a:stretch>
        </p:blipFill>
        <p:spPr>
          <a:xfrm>
            <a:off x="661223" y="1260493"/>
            <a:ext cx="3533333" cy="5161905"/>
          </a:xfrm>
          <a:prstGeom prst="rect">
            <a:avLst/>
          </a:prstGeom>
          <a:ln w="38100">
            <a:solidFill>
              <a:srgbClr val="FFC000"/>
            </a:solidFill>
          </a:ln>
        </p:spPr>
      </p:pic>
      <p:sp>
        <p:nvSpPr>
          <p:cNvPr id="10" name="Rechthoek 9">
            <a:extLst>
              <a:ext uri="{FF2B5EF4-FFF2-40B4-BE49-F238E27FC236}">
                <a16:creationId xmlns:a16="http://schemas.microsoft.com/office/drawing/2014/main" id="{3FDEBDB9-E11B-4BE3-8BA1-E609BC19923E}"/>
              </a:ext>
            </a:extLst>
          </p:cNvPr>
          <p:cNvSpPr/>
          <p:nvPr/>
        </p:nvSpPr>
        <p:spPr>
          <a:xfrm>
            <a:off x="966723" y="1845116"/>
            <a:ext cx="123403" cy="143131"/>
          </a:xfrm>
          <a:prstGeom prst="rect">
            <a:avLst/>
          </a:prstGeom>
          <a:solidFill>
            <a:srgbClr val="88FFFF"/>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B4F32912-0A35-404B-8EEC-78E6C964DC8D}"/>
              </a:ext>
            </a:extLst>
          </p:cNvPr>
          <p:cNvSpPr/>
          <p:nvPr/>
        </p:nvSpPr>
        <p:spPr>
          <a:xfrm>
            <a:off x="966723" y="2869874"/>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B3FBB8CB-8588-40FD-8EE0-71CB95D539DC}"/>
              </a:ext>
            </a:extLst>
          </p:cNvPr>
          <p:cNvSpPr/>
          <p:nvPr/>
        </p:nvSpPr>
        <p:spPr>
          <a:xfrm>
            <a:off x="966723" y="3894632"/>
            <a:ext cx="123403" cy="143131"/>
          </a:xfrm>
          <a:prstGeom prst="rect">
            <a:avLst/>
          </a:prstGeom>
          <a:solidFill>
            <a:srgbClr val="FF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B5AC773C-A5F0-428D-ACF0-68F9FC7FC45C}"/>
              </a:ext>
            </a:extLst>
          </p:cNvPr>
          <p:cNvSpPr/>
          <p:nvPr/>
        </p:nvSpPr>
        <p:spPr>
          <a:xfrm>
            <a:off x="966722" y="4919390"/>
            <a:ext cx="123403" cy="143131"/>
          </a:xfrm>
          <a:prstGeom prst="rect">
            <a:avLst/>
          </a:prstGeom>
          <a:solidFill>
            <a:srgbClr val="88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408D23BE-548A-4801-BD1F-206E9097FE1C}"/>
              </a:ext>
            </a:extLst>
          </p:cNvPr>
          <p:cNvSpPr/>
          <p:nvPr/>
        </p:nvSpPr>
        <p:spPr>
          <a:xfrm>
            <a:off x="966721" y="5944148"/>
            <a:ext cx="123403" cy="143131"/>
          </a:xfrm>
          <a:prstGeom prst="rect">
            <a:avLst/>
          </a:prstGeom>
          <a:solidFill>
            <a:srgbClr val="FF88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Tree>
    <p:extLst>
      <p:ext uri="{BB962C8B-B14F-4D97-AF65-F5344CB8AC3E}">
        <p14:creationId xmlns:p14="http://schemas.microsoft.com/office/powerpoint/2010/main" val="3211033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21</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pic>
        <p:nvPicPr>
          <p:cNvPr id="2" name="Afbeelding 1">
            <a:extLst>
              <a:ext uri="{FF2B5EF4-FFF2-40B4-BE49-F238E27FC236}">
                <a16:creationId xmlns:a16="http://schemas.microsoft.com/office/drawing/2014/main" id="{FB9F70F0-3093-481D-89EB-8862E3A06FED}"/>
              </a:ext>
            </a:extLst>
          </p:cNvPr>
          <p:cNvPicPr>
            <a:picLocks noChangeAspect="1"/>
          </p:cNvPicPr>
          <p:nvPr/>
        </p:nvPicPr>
        <p:blipFill>
          <a:blip r:embed="rId3"/>
          <a:stretch>
            <a:fillRect/>
          </a:stretch>
        </p:blipFill>
        <p:spPr>
          <a:xfrm>
            <a:off x="640126" y="935421"/>
            <a:ext cx="3051523" cy="5922579"/>
          </a:xfrm>
          <a:prstGeom prst="rect">
            <a:avLst/>
          </a:prstGeom>
        </p:spPr>
      </p:pic>
      <p:sp>
        <p:nvSpPr>
          <p:cNvPr id="11" name="Rechthoek 10">
            <a:extLst>
              <a:ext uri="{FF2B5EF4-FFF2-40B4-BE49-F238E27FC236}">
                <a16:creationId xmlns:a16="http://schemas.microsoft.com/office/drawing/2014/main" id="{B4F32912-0A35-404B-8EEC-78E6C964DC8D}"/>
              </a:ext>
            </a:extLst>
          </p:cNvPr>
          <p:cNvSpPr/>
          <p:nvPr/>
        </p:nvSpPr>
        <p:spPr>
          <a:xfrm>
            <a:off x="903662" y="1387915"/>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B3FBB8CB-8588-40FD-8EE0-71CB95D539DC}"/>
              </a:ext>
            </a:extLst>
          </p:cNvPr>
          <p:cNvSpPr/>
          <p:nvPr/>
        </p:nvSpPr>
        <p:spPr>
          <a:xfrm>
            <a:off x="903662" y="3098199"/>
            <a:ext cx="123403" cy="143131"/>
          </a:xfrm>
          <a:prstGeom prst="rect">
            <a:avLst/>
          </a:prstGeom>
          <a:solidFill>
            <a:srgbClr val="FF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B5AC773C-A5F0-428D-ACF0-68F9FC7FC45C}"/>
              </a:ext>
            </a:extLst>
          </p:cNvPr>
          <p:cNvSpPr/>
          <p:nvPr/>
        </p:nvSpPr>
        <p:spPr>
          <a:xfrm>
            <a:off x="903661" y="4736917"/>
            <a:ext cx="123403" cy="143131"/>
          </a:xfrm>
          <a:prstGeom prst="rect">
            <a:avLst/>
          </a:prstGeom>
          <a:solidFill>
            <a:srgbClr val="88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408D23BE-548A-4801-BD1F-206E9097FE1C}"/>
              </a:ext>
            </a:extLst>
          </p:cNvPr>
          <p:cNvSpPr/>
          <p:nvPr/>
        </p:nvSpPr>
        <p:spPr>
          <a:xfrm>
            <a:off x="903660" y="6232504"/>
            <a:ext cx="123403" cy="143131"/>
          </a:xfrm>
          <a:prstGeom prst="rect">
            <a:avLst/>
          </a:prstGeom>
          <a:solidFill>
            <a:srgbClr val="FF88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7" name="Rechthoek 6">
            <a:extLst>
              <a:ext uri="{FF2B5EF4-FFF2-40B4-BE49-F238E27FC236}">
                <a16:creationId xmlns:a16="http://schemas.microsoft.com/office/drawing/2014/main" id="{C8A07733-8560-4654-92F6-073E23B7B0F5}"/>
              </a:ext>
            </a:extLst>
          </p:cNvPr>
          <p:cNvSpPr/>
          <p:nvPr/>
        </p:nvSpPr>
        <p:spPr>
          <a:xfrm>
            <a:off x="640126" y="2669628"/>
            <a:ext cx="2922881" cy="418837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 name="Rechthoek 14">
            <a:extLst>
              <a:ext uri="{FF2B5EF4-FFF2-40B4-BE49-F238E27FC236}">
                <a16:creationId xmlns:a16="http://schemas.microsoft.com/office/drawing/2014/main" id="{67AC1BB7-7098-417D-8EDF-3654662AE381}"/>
              </a:ext>
            </a:extLst>
          </p:cNvPr>
          <p:cNvSpPr/>
          <p:nvPr/>
        </p:nvSpPr>
        <p:spPr>
          <a:xfrm>
            <a:off x="1027063" y="2255299"/>
            <a:ext cx="2922881" cy="23862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8" name="Afbeelding 7">
            <a:extLst>
              <a:ext uri="{FF2B5EF4-FFF2-40B4-BE49-F238E27FC236}">
                <a16:creationId xmlns:a16="http://schemas.microsoft.com/office/drawing/2014/main" id="{0A6D62EF-6EA0-411A-AB1F-566BA38870B6}"/>
              </a:ext>
            </a:extLst>
          </p:cNvPr>
          <p:cNvPicPr>
            <a:picLocks noChangeAspect="1"/>
          </p:cNvPicPr>
          <p:nvPr/>
        </p:nvPicPr>
        <p:blipFill>
          <a:blip r:embed="rId4"/>
          <a:stretch>
            <a:fillRect/>
          </a:stretch>
        </p:blipFill>
        <p:spPr>
          <a:xfrm>
            <a:off x="3949944" y="1712786"/>
            <a:ext cx="7961905" cy="3685714"/>
          </a:xfrm>
          <a:prstGeom prst="rect">
            <a:avLst/>
          </a:prstGeom>
          <a:ln w="38100">
            <a:solidFill>
              <a:srgbClr val="2F528F"/>
            </a:solidFill>
          </a:ln>
        </p:spPr>
      </p:pic>
      <p:sp>
        <p:nvSpPr>
          <p:cNvPr id="16" name="Rechthoek 15">
            <a:extLst>
              <a:ext uri="{FF2B5EF4-FFF2-40B4-BE49-F238E27FC236}">
                <a16:creationId xmlns:a16="http://schemas.microsoft.com/office/drawing/2014/main" id="{DA65B150-E15C-45DC-9A92-D132950429CB}"/>
              </a:ext>
            </a:extLst>
          </p:cNvPr>
          <p:cNvSpPr/>
          <p:nvPr/>
        </p:nvSpPr>
        <p:spPr>
          <a:xfrm>
            <a:off x="4275765" y="1775778"/>
            <a:ext cx="1341411" cy="479521"/>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7" name="Rechthoek 16">
            <a:extLst>
              <a:ext uri="{FF2B5EF4-FFF2-40B4-BE49-F238E27FC236}">
                <a16:creationId xmlns:a16="http://schemas.microsoft.com/office/drawing/2014/main" id="{F6BB8215-0396-40C7-8264-D3CC7C982E86}"/>
              </a:ext>
            </a:extLst>
          </p:cNvPr>
          <p:cNvSpPr/>
          <p:nvPr/>
        </p:nvSpPr>
        <p:spPr>
          <a:xfrm>
            <a:off x="701242" y="935420"/>
            <a:ext cx="2922881" cy="1734207"/>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8" name="Pijl: rechts 17">
            <a:extLst>
              <a:ext uri="{FF2B5EF4-FFF2-40B4-BE49-F238E27FC236}">
                <a16:creationId xmlns:a16="http://schemas.microsoft.com/office/drawing/2014/main" id="{DD63D42D-F84E-4416-94BF-F22F4D5D6A88}"/>
              </a:ext>
            </a:extLst>
          </p:cNvPr>
          <p:cNvSpPr/>
          <p:nvPr/>
        </p:nvSpPr>
        <p:spPr>
          <a:xfrm rot="2146766">
            <a:off x="3545041" y="1445670"/>
            <a:ext cx="698055"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67581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22</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pic>
        <p:nvPicPr>
          <p:cNvPr id="2" name="Afbeelding 1">
            <a:extLst>
              <a:ext uri="{FF2B5EF4-FFF2-40B4-BE49-F238E27FC236}">
                <a16:creationId xmlns:a16="http://schemas.microsoft.com/office/drawing/2014/main" id="{FB9F70F0-3093-481D-89EB-8862E3A06FED}"/>
              </a:ext>
            </a:extLst>
          </p:cNvPr>
          <p:cNvPicPr>
            <a:picLocks noChangeAspect="1"/>
          </p:cNvPicPr>
          <p:nvPr/>
        </p:nvPicPr>
        <p:blipFill>
          <a:blip r:embed="rId3"/>
          <a:stretch>
            <a:fillRect/>
          </a:stretch>
        </p:blipFill>
        <p:spPr>
          <a:xfrm>
            <a:off x="640126" y="935421"/>
            <a:ext cx="3051523" cy="5922579"/>
          </a:xfrm>
          <a:prstGeom prst="rect">
            <a:avLst/>
          </a:prstGeom>
        </p:spPr>
      </p:pic>
      <p:sp>
        <p:nvSpPr>
          <p:cNvPr id="11" name="Rechthoek 10">
            <a:extLst>
              <a:ext uri="{FF2B5EF4-FFF2-40B4-BE49-F238E27FC236}">
                <a16:creationId xmlns:a16="http://schemas.microsoft.com/office/drawing/2014/main" id="{B4F32912-0A35-404B-8EEC-78E6C964DC8D}"/>
              </a:ext>
            </a:extLst>
          </p:cNvPr>
          <p:cNvSpPr/>
          <p:nvPr/>
        </p:nvSpPr>
        <p:spPr>
          <a:xfrm>
            <a:off x="903662" y="1387915"/>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B3FBB8CB-8588-40FD-8EE0-71CB95D539DC}"/>
              </a:ext>
            </a:extLst>
          </p:cNvPr>
          <p:cNvSpPr/>
          <p:nvPr/>
        </p:nvSpPr>
        <p:spPr>
          <a:xfrm>
            <a:off x="903662" y="3098199"/>
            <a:ext cx="123403" cy="143131"/>
          </a:xfrm>
          <a:prstGeom prst="rect">
            <a:avLst/>
          </a:prstGeom>
          <a:solidFill>
            <a:srgbClr val="FF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B5AC773C-A5F0-428D-ACF0-68F9FC7FC45C}"/>
              </a:ext>
            </a:extLst>
          </p:cNvPr>
          <p:cNvSpPr/>
          <p:nvPr/>
        </p:nvSpPr>
        <p:spPr>
          <a:xfrm>
            <a:off x="903661" y="4736917"/>
            <a:ext cx="123403" cy="143131"/>
          </a:xfrm>
          <a:prstGeom prst="rect">
            <a:avLst/>
          </a:prstGeom>
          <a:solidFill>
            <a:srgbClr val="88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408D23BE-548A-4801-BD1F-206E9097FE1C}"/>
              </a:ext>
            </a:extLst>
          </p:cNvPr>
          <p:cNvSpPr/>
          <p:nvPr/>
        </p:nvSpPr>
        <p:spPr>
          <a:xfrm>
            <a:off x="903660" y="6232504"/>
            <a:ext cx="123403" cy="143131"/>
          </a:xfrm>
          <a:prstGeom prst="rect">
            <a:avLst/>
          </a:prstGeom>
          <a:solidFill>
            <a:srgbClr val="FF88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7" name="Rechthoek 6">
            <a:extLst>
              <a:ext uri="{FF2B5EF4-FFF2-40B4-BE49-F238E27FC236}">
                <a16:creationId xmlns:a16="http://schemas.microsoft.com/office/drawing/2014/main" id="{C8A07733-8560-4654-92F6-073E23B7B0F5}"/>
              </a:ext>
            </a:extLst>
          </p:cNvPr>
          <p:cNvSpPr/>
          <p:nvPr/>
        </p:nvSpPr>
        <p:spPr>
          <a:xfrm>
            <a:off x="640126" y="4235668"/>
            <a:ext cx="2922881" cy="2622331"/>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 name="Rechthoek 14">
            <a:extLst>
              <a:ext uri="{FF2B5EF4-FFF2-40B4-BE49-F238E27FC236}">
                <a16:creationId xmlns:a16="http://schemas.microsoft.com/office/drawing/2014/main" id="{67AC1BB7-7098-417D-8EDF-3654662AE381}"/>
              </a:ext>
            </a:extLst>
          </p:cNvPr>
          <p:cNvSpPr/>
          <p:nvPr/>
        </p:nvSpPr>
        <p:spPr>
          <a:xfrm>
            <a:off x="1027063" y="2187263"/>
            <a:ext cx="2922881" cy="3066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5" name="Afbeelding 4">
            <a:extLst>
              <a:ext uri="{FF2B5EF4-FFF2-40B4-BE49-F238E27FC236}">
                <a16:creationId xmlns:a16="http://schemas.microsoft.com/office/drawing/2014/main" id="{D31B62EF-D5E2-40C3-9339-E6A841979812}"/>
              </a:ext>
            </a:extLst>
          </p:cNvPr>
          <p:cNvPicPr>
            <a:picLocks noChangeAspect="1"/>
          </p:cNvPicPr>
          <p:nvPr/>
        </p:nvPicPr>
        <p:blipFill>
          <a:blip r:embed="rId4"/>
          <a:stretch>
            <a:fillRect/>
          </a:stretch>
        </p:blipFill>
        <p:spPr>
          <a:xfrm>
            <a:off x="3826542" y="1717011"/>
            <a:ext cx="7933333" cy="3619048"/>
          </a:xfrm>
          <a:prstGeom prst="rect">
            <a:avLst/>
          </a:prstGeom>
          <a:ln w="38100">
            <a:solidFill>
              <a:srgbClr val="2F528F"/>
            </a:solidFill>
          </a:ln>
        </p:spPr>
      </p:pic>
      <p:sp>
        <p:nvSpPr>
          <p:cNvPr id="16" name="Rechthoek 15">
            <a:extLst>
              <a:ext uri="{FF2B5EF4-FFF2-40B4-BE49-F238E27FC236}">
                <a16:creationId xmlns:a16="http://schemas.microsoft.com/office/drawing/2014/main" id="{8FF7749F-4E5C-4AD9-A9A2-9C8711434430}"/>
              </a:ext>
            </a:extLst>
          </p:cNvPr>
          <p:cNvSpPr/>
          <p:nvPr/>
        </p:nvSpPr>
        <p:spPr>
          <a:xfrm>
            <a:off x="768768" y="935421"/>
            <a:ext cx="2922881" cy="1686912"/>
          </a:xfrm>
          <a:prstGeom prst="rect">
            <a:avLst/>
          </a:prstGeom>
          <a:solidFill>
            <a:srgbClr val="FFFFFF">
              <a:alpha val="74902"/>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Rechthoek 16">
            <a:extLst>
              <a:ext uri="{FF2B5EF4-FFF2-40B4-BE49-F238E27FC236}">
                <a16:creationId xmlns:a16="http://schemas.microsoft.com/office/drawing/2014/main" id="{8E93D0B6-CBFA-476D-93F1-838AA12A6E4B}"/>
              </a:ext>
            </a:extLst>
          </p:cNvPr>
          <p:cNvSpPr/>
          <p:nvPr/>
        </p:nvSpPr>
        <p:spPr>
          <a:xfrm>
            <a:off x="5451163" y="1799119"/>
            <a:ext cx="5153775" cy="3277378"/>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8" name="Rechthoek 17">
            <a:extLst>
              <a:ext uri="{FF2B5EF4-FFF2-40B4-BE49-F238E27FC236}">
                <a16:creationId xmlns:a16="http://schemas.microsoft.com/office/drawing/2014/main" id="{4F7E2FEB-F240-4997-886F-92B4C0703DEA}"/>
              </a:ext>
            </a:extLst>
          </p:cNvPr>
          <p:cNvSpPr/>
          <p:nvPr/>
        </p:nvSpPr>
        <p:spPr>
          <a:xfrm>
            <a:off x="640126" y="2657145"/>
            <a:ext cx="2922881" cy="1734207"/>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9" name="Pijl: rechts 18">
            <a:extLst>
              <a:ext uri="{FF2B5EF4-FFF2-40B4-BE49-F238E27FC236}">
                <a16:creationId xmlns:a16="http://schemas.microsoft.com/office/drawing/2014/main" id="{A609A655-CA98-427E-85D6-70711D290860}"/>
              </a:ext>
            </a:extLst>
          </p:cNvPr>
          <p:cNvSpPr/>
          <p:nvPr/>
        </p:nvSpPr>
        <p:spPr>
          <a:xfrm>
            <a:off x="3691650" y="3354041"/>
            <a:ext cx="1624620"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18342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B8601E52-56EB-4DC9-A124-4D96FF3C64BB}"/>
              </a:ext>
            </a:extLst>
          </p:cNvPr>
          <p:cNvPicPr>
            <a:picLocks noChangeAspect="1"/>
          </p:cNvPicPr>
          <p:nvPr/>
        </p:nvPicPr>
        <p:blipFill>
          <a:blip r:embed="rId3"/>
          <a:stretch>
            <a:fillRect/>
          </a:stretch>
        </p:blipFill>
        <p:spPr>
          <a:xfrm>
            <a:off x="4050894" y="1422145"/>
            <a:ext cx="7761905" cy="3495238"/>
          </a:xfrm>
          <a:prstGeom prst="rect">
            <a:avLst/>
          </a:prstGeom>
          <a:ln w="38100">
            <a:solidFill>
              <a:srgbClr val="2F528F"/>
            </a:solidFill>
          </a:ln>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23</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pic>
        <p:nvPicPr>
          <p:cNvPr id="2" name="Afbeelding 1">
            <a:extLst>
              <a:ext uri="{FF2B5EF4-FFF2-40B4-BE49-F238E27FC236}">
                <a16:creationId xmlns:a16="http://schemas.microsoft.com/office/drawing/2014/main" id="{FB9F70F0-3093-481D-89EB-8862E3A06FED}"/>
              </a:ext>
            </a:extLst>
          </p:cNvPr>
          <p:cNvPicPr>
            <a:picLocks noChangeAspect="1"/>
          </p:cNvPicPr>
          <p:nvPr/>
        </p:nvPicPr>
        <p:blipFill>
          <a:blip r:embed="rId4"/>
          <a:stretch>
            <a:fillRect/>
          </a:stretch>
        </p:blipFill>
        <p:spPr>
          <a:xfrm>
            <a:off x="640126" y="935421"/>
            <a:ext cx="3051523" cy="5922579"/>
          </a:xfrm>
          <a:prstGeom prst="rect">
            <a:avLst/>
          </a:prstGeom>
        </p:spPr>
      </p:pic>
      <p:sp>
        <p:nvSpPr>
          <p:cNvPr id="11" name="Rechthoek 10">
            <a:extLst>
              <a:ext uri="{FF2B5EF4-FFF2-40B4-BE49-F238E27FC236}">
                <a16:creationId xmlns:a16="http://schemas.microsoft.com/office/drawing/2014/main" id="{B4F32912-0A35-404B-8EEC-78E6C964DC8D}"/>
              </a:ext>
            </a:extLst>
          </p:cNvPr>
          <p:cNvSpPr/>
          <p:nvPr/>
        </p:nvSpPr>
        <p:spPr>
          <a:xfrm>
            <a:off x="903662" y="1387915"/>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B3FBB8CB-8588-40FD-8EE0-71CB95D539DC}"/>
              </a:ext>
            </a:extLst>
          </p:cNvPr>
          <p:cNvSpPr/>
          <p:nvPr/>
        </p:nvSpPr>
        <p:spPr>
          <a:xfrm>
            <a:off x="903662" y="3098199"/>
            <a:ext cx="123403" cy="143131"/>
          </a:xfrm>
          <a:prstGeom prst="rect">
            <a:avLst/>
          </a:prstGeom>
          <a:solidFill>
            <a:srgbClr val="FF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B5AC773C-A5F0-428D-ACF0-68F9FC7FC45C}"/>
              </a:ext>
            </a:extLst>
          </p:cNvPr>
          <p:cNvSpPr/>
          <p:nvPr/>
        </p:nvSpPr>
        <p:spPr>
          <a:xfrm>
            <a:off x="903661" y="4736917"/>
            <a:ext cx="123403" cy="143131"/>
          </a:xfrm>
          <a:prstGeom prst="rect">
            <a:avLst/>
          </a:prstGeom>
          <a:solidFill>
            <a:srgbClr val="88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408D23BE-548A-4801-BD1F-206E9097FE1C}"/>
              </a:ext>
            </a:extLst>
          </p:cNvPr>
          <p:cNvSpPr/>
          <p:nvPr/>
        </p:nvSpPr>
        <p:spPr>
          <a:xfrm>
            <a:off x="903660" y="6232504"/>
            <a:ext cx="123403" cy="143131"/>
          </a:xfrm>
          <a:prstGeom prst="rect">
            <a:avLst/>
          </a:prstGeom>
          <a:solidFill>
            <a:srgbClr val="FF88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7" name="Rechthoek 6">
            <a:extLst>
              <a:ext uri="{FF2B5EF4-FFF2-40B4-BE49-F238E27FC236}">
                <a16:creationId xmlns:a16="http://schemas.microsoft.com/office/drawing/2014/main" id="{C8A07733-8560-4654-92F6-073E23B7B0F5}"/>
              </a:ext>
            </a:extLst>
          </p:cNvPr>
          <p:cNvSpPr/>
          <p:nvPr/>
        </p:nvSpPr>
        <p:spPr>
          <a:xfrm>
            <a:off x="640126" y="5770179"/>
            <a:ext cx="2922881" cy="108782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 name="Rechthoek 14">
            <a:extLst>
              <a:ext uri="{FF2B5EF4-FFF2-40B4-BE49-F238E27FC236}">
                <a16:creationId xmlns:a16="http://schemas.microsoft.com/office/drawing/2014/main" id="{67AC1BB7-7098-417D-8EDF-3654662AE381}"/>
              </a:ext>
            </a:extLst>
          </p:cNvPr>
          <p:cNvSpPr/>
          <p:nvPr/>
        </p:nvSpPr>
        <p:spPr>
          <a:xfrm>
            <a:off x="1027063" y="2187263"/>
            <a:ext cx="2922881" cy="3066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6" name="Rechthoek 15">
            <a:extLst>
              <a:ext uri="{FF2B5EF4-FFF2-40B4-BE49-F238E27FC236}">
                <a16:creationId xmlns:a16="http://schemas.microsoft.com/office/drawing/2014/main" id="{8FF7749F-4E5C-4AD9-A9A2-9C8711434430}"/>
              </a:ext>
            </a:extLst>
          </p:cNvPr>
          <p:cNvSpPr/>
          <p:nvPr/>
        </p:nvSpPr>
        <p:spPr>
          <a:xfrm>
            <a:off x="768768" y="935420"/>
            <a:ext cx="2922881" cy="3250979"/>
          </a:xfrm>
          <a:prstGeom prst="rect">
            <a:avLst/>
          </a:prstGeom>
          <a:solidFill>
            <a:srgbClr val="FFFFFF">
              <a:alpha val="74902"/>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Rechthoek 16">
            <a:extLst>
              <a:ext uri="{FF2B5EF4-FFF2-40B4-BE49-F238E27FC236}">
                <a16:creationId xmlns:a16="http://schemas.microsoft.com/office/drawing/2014/main" id="{8E93D0B6-CBFA-476D-93F1-838AA12A6E4B}"/>
              </a:ext>
            </a:extLst>
          </p:cNvPr>
          <p:cNvSpPr/>
          <p:nvPr/>
        </p:nvSpPr>
        <p:spPr>
          <a:xfrm>
            <a:off x="10425433" y="1459480"/>
            <a:ext cx="1387366" cy="388144"/>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8" name="Rechthoek 17">
            <a:extLst>
              <a:ext uri="{FF2B5EF4-FFF2-40B4-BE49-F238E27FC236}">
                <a16:creationId xmlns:a16="http://schemas.microsoft.com/office/drawing/2014/main" id="{4F7E2FEB-F240-4997-886F-92B4C0703DEA}"/>
              </a:ext>
            </a:extLst>
          </p:cNvPr>
          <p:cNvSpPr/>
          <p:nvPr/>
        </p:nvSpPr>
        <p:spPr>
          <a:xfrm>
            <a:off x="640126" y="4186401"/>
            <a:ext cx="2922881" cy="1734207"/>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9" name="Pijl: rechts 18">
            <a:extLst>
              <a:ext uri="{FF2B5EF4-FFF2-40B4-BE49-F238E27FC236}">
                <a16:creationId xmlns:a16="http://schemas.microsoft.com/office/drawing/2014/main" id="{A609A655-CA98-427E-85D6-70711D290860}"/>
              </a:ext>
            </a:extLst>
          </p:cNvPr>
          <p:cNvSpPr/>
          <p:nvPr/>
        </p:nvSpPr>
        <p:spPr>
          <a:xfrm rot="20286406">
            <a:off x="3241230" y="3004988"/>
            <a:ext cx="7298951"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1649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9909D78-1CAB-4126-8834-B937F5C020A9}"/>
              </a:ext>
            </a:extLst>
          </p:cNvPr>
          <p:cNvPicPr>
            <a:picLocks noChangeAspect="1"/>
          </p:cNvPicPr>
          <p:nvPr/>
        </p:nvPicPr>
        <p:blipFill>
          <a:blip r:embed="rId3"/>
          <a:stretch>
            <a:fillRect/>
          </a:stretch>
        </p:blipFill>
        <p:spPr>
          <a:xfrm>
            <a:off x="4380153" y="1036474"/>
            <a:ext cx="7723809" cy="3523809"/>
          </a:xfrm>
          <a:prstGeom prst="rect">
            <a:avLst/>
          </a:prstGeom>
          <a:ln w="38100">
            <a:solidFill>
              <a:srgbClr val="2F528F"/>
            </a:solidFill>
          </a:ln>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24</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pic>
        <p:nvPicPr>
          <p:cNvPr id="2" name="Afbeelding 1">
            <a:extLst>
              <a:ext uri="{FF2B5EF4-FFF2-40B4-BE49-F238E27FC236}">
                <a16:creationId xmlns:a16="http://schemas.microsoft.com/office/drawing/2014/main" id="{FB9F70F0-3093-481D-89EB-8862E3A06FED}"/>
              </a:ext>
            </a:extLst>
          </p:cNvPr>
          <p:cNvPicPr>
            <a:picLocks noChangeAspect="1"/>
          </p:cNvPicPr>
          <p:nvPr/>
        </p:nvPicPr>
        <p:blipFill>
          <a:blip r:embed="rId4"/>
          <a:stretch>
            <a:fillRect/>
          </a:stretch>
        </p:blipFill>
        <p:spPr>
          <a:xfrm>
            <a:off x="640126" y="935421"/>
            <a:ext cx="3051523" cy="5922579"/>
          </a:xfrm>
          <a:prstGeom prst="rect">
            <a:avLst/>
          </a:prstGeom>
        </p:spPr>
      </p:pic>
      <p:sp>
        <p:nvSpPr>
          <p:cNvPr id="11" name="Rechthoek 10">
            <a:extLst>
              <a:ext uri="{FF2B5EF4-FFF2-40B4-BE49-F238E27FC236}">
                <a16:creationId xmlns:a16="http://schemas.microsoft.com/office/drawing/2014/main" id="{B4F32912-0A35-404B-8EEC-78E6C964DC8D}"/>
              </a:ext>
            </a:extLst>
          </p:cNvPr>
          <p:cNvSpPr/>
          <p:nvPr/>
        </p:nvSpPr>
        <p:spPr>
          <a:xfrm>
            <a:off x="903662" y="1387915"/>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B3FBB8CB-8588-40FD-8EE0-71CB95D539DC}"/>
              </a:ext>
            </a:extLst>
          </p:cNvPr>
          <p:cNvSpPr/>
          <p:nvPr/>
        </p:nvSpPr>
        <p:spPr>
          <a:xfrm>
            <a:off x="903662" y="3098199"/>
            <a:ext cx="123403" cy="143131"/>
          </a:xfrm>
          <a:prstGeom prst="rect">
            <a:avLst/>
          </a:prstGeom>
          <a:solidFill>
            <a:srgbClr val="FF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B5AC773C-A5F0-428D-ACF0-68F9FC7FC45C}"/>
              </a:ext>
            </a:extLst>
          </p:cNvPr>
          <p:cNvSpPr/>
          <p:nvPr/>
        </p:nvSpPr>
        <p:spPr>
          <a:xfrm>
            <a:off x="903661" y="4736917"/>
            <a:ext cx="123403" cy="143131"/>
          </a:xfrm>
          <a:prstGeom prst="rect">
            <a:avLst/>
          </a:prstGeom>
          <a:solidFill>
            <a:srgbClr val="88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408D23BE-548A-4801-BD1F-206E9097FE1C}"/>
              </a:ext>
            </a:extLst>
          </p:cNvPr>
          <p:cNvSpPr/>
          <p:nvPr/>
        </p:nvSpPr>
        <p:spPr>
          <a:xfrm>
            <a:off x="903660" y="6232504"/>
            <a:ext cx="123403" cy="143131"/>
          </a:xfrm>
          <a:prstGeom prst="rect">
            <a:avLst/>
          </a:prstGeom>
          <a:solidFill>
            <a:srgbClr val="FF88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5" name="Rechthoek 14">
            <a:extLst>
              <a:ext uri="{FF2B5EF4-FFF2-40B4-BE49-F238E27FC236}">
                <a16:creationId xmlns:a16="http://schemas.microsoft.com/office/drawing/2014/main" id="{67AC1BB7-7098-417D-8EDF-3654662AE381}"/>
              </a:ext>
            </a:extLst>
          </p:cNvPr>
          <p:cNvSpPr/>
          <p:nvPr/>
        </p:nvSpPr>
        <p:spPr>
          <a:xfrm>
            <a:off x="1027063" y="2187263"/>
            <a:ext cx="2922881" cy="30665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6" name="Rechthoek 15">
            <a:extLst>
              <a:ext uri="{FF2B5EF4-FFF2-40B4-BE49-F238E27FC236}">
                <a16:creationId xmlns:a16="http://schemas.microsoft.com/office/drawing/2014/main" id="{8FF7749F-4E5C-4AD9-A9A2-9C8711434430}"/>
              </a:ext>
            </a:extLst>
          </p:cNvPr>
          <p:cNvSpPr/>
          <p:nvPr/>
        </p:nvSpPr>
        <p:spPr>
          <a:xfrm>
            <a:off x="768768" y="935420"/>
            <a:ext cx="2922881" cy="4814719"/>
          </a:xfrm>
          <a:prstGeom prst="rect">
            <a:avLst/>
          </a:prstGeom>
          <a:solidFill>
            <a:srgbClr val="FFFFFF">
              <a:alpha val="74902"/>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Rechthoek 16">
            <a:extLst>
              <a:ext uri="{FF2B5EF4-FFF2-40B4-BE49-F238E27FC236}">
                <a16:creationId xmlns:a16="http://schemas.microsoft.com/office/drawing/2014/main" id="{8E93D0B6-CBFA-476D-93F1-838AA12A6E4B}"/>
              </a:ext>
            </a:extLst>
          </p:cNvPr>
          <p:cNvSpPr/>
          <p:nvPr/>
        </p:nvSpPr>
        <p:spPr>
          <a:xfrm>
            <a:off x="4267200" y="4184218"/>
            <a:ext cx="7836761" cy="461354"/>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8" name="Rechthoek 17">
            <a:extLst>
              <a:ext uri="{FF2B5EF4-FFF2-40B4-BE49-F238E27FC236}">
                <a16:creationId xmlns:a16="http://schemas.microsoft.com/office/drawing/2014/main" id="{4F7E2FEB-F240-4997-886F-92B4C0703DEA}"/>
              </a:ext>
            </a:extLst>
          </p:cNvPr>
          <p:cNvSpPr/>
          <p:nvPr/>
        </p:nvSpPr>
        <p:spPr>
          <a:xfrm>
            <a:off x="640126" y="5753552"/>
            <a:ext cx="2922881" cy="1104448"/>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9" name="Pijl: rechts 18">
            <a:extLst>
              <a:ext uri="{FF2B5EF4-FFF2-40B4-BE49-F238E27FC236}">
                <a16:creationId xmlns:a16="http://schemas.microsoft.com/office/drawing/2014/main" id="{A609A655-CA98-427E-85D6-70711D290860}"/>
              </a:ext>
            </a:extLst>
          </p:cNvPr>
          <p:cNvSpPr/>
          <p:nvPr/>
        </p:nvSpPr>
        <p:spPr>
          <a:xfrm rot="19190087">
            <a:off x="3472876" y="4899430"/>
            <a:ext cx="1297962"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8762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25</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pic>
        <p:nvPicPr>
          <p:cNvPr id="15" name="Picture 2" descr="http://www.avivhadar.com/wp-content/uploads/2009/06/webdesign1.jpg">
            <a:extLst>
              <a:ext uri="{FF2B5EF4-FFF2-40B4-BE49-F238E27FC236}">
                <a16:creationId xmlns:a16="http://schemas.microsoft.com/office/drawing/2014/main" id="{DBC98E2B-463D-4176-8AA6-1DC78A0FC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10" y="1085391"/>
            <a:ext cx="7734379" cy="5732452"/>
          </a:xfrm>
          <a:prstGeom prst="rect">
            <a:avLst/>
          </a:prstGeom>
          <a:noFill/>
          <a:extLst>
            <a:ext uri="{909E8E84-426E-40DD-AFC4-6F175D3DCCD1}">
              <a14:hiddenFill xmlns:a14="http://schemas.microsoft.com/office/drawing/2010/main">
                <a:solidFill>
                  <a:srgbClr val="FFFFFF"/>
                </a:solidFill>
              </a14:hiddenFill>
            </a:ext>
          </a:extLst>
        </p:spPr>
      </p:pic>
      <p:sp>
        <p:nvSpPr>
          <p:cNvPr id="17" name="Rechthoek 16">
            <a:extLst>
              <a:ext uri="{FF2B5EF4-FFF2-40B4-BE49-F238E27FC236}">
                <a16:creationId xmlns:a16="http://schemas.microsoft.com/office/drawing/2014/main" id="{20C0D2AC-F35B-4366-8E6F-B90675AA3CF1}"/>
              </a:ext>
            </a:extLst>
          </p:cNvPr>
          <p:cNvSpPr/>
          <p:nvPr/>
        </p:nvSpPr>
        <p:spPr>
          <a:xfrm>
            <a:off x="8860287" y="2581232"/>
            <a:ext cx="432048" cy="88396"/>
          </a:xfrm>
          <a:prstGeom prst="rect">
            <a:avLst/>
          </a:prstGeom>
          <a:solidFill>
            <a:sysClr val="windowText" lastClr="000000"/>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pic>
        <p:nvPicPr>
          <p:cNvPr id="20" name="Picture 2" descr="http://cdn.fansided.com/wp-content/blogs.dir/229/files/2014/07/qbert-cursing.png">
            <a:extLst>
              <a:ext uri="{FF2B5EF4-FFF2-40B4-BE49-F238E27FC236}">
                <a16:creationId xmlns:a16="http://schemas.microsoft.com/office/drawing/2014/main" id="{723514E1-B4DF-43A4-8B8C-4B27386EF7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3830" y="1096975"/>
            <a:ext cx="996407" cy="1167664"/>
          </a:xfrm>
          <a:prstGeom prst="rect">
            <a:avLst/>
          </a:prstGeom>
          <a:noFill/>
          <a:extLst>
            <a:ext uri="{909E8E84-426E-40DD-AFC4-6F175D3DCCD1}">
              <a14:hiddenFill xmlns:a14="http://schemas.microsoft.com/office/drawing/2010/main">
                <a:solidFill>
                  <a:srgbClr val="FFFFFF"/>
                </a:solidFill>
              </a14:hiddenFill>
            </a:ext>
          </a:extLst>
        </p:spPr>
      </p:pic>
      <p:sp>
        <p:nvSpPr>
          <p:cNvPr id="21" name="Rechthoek 20">
            <a:extLst>
              <a:ext uri="{FF2B5EF4-FFF2-40B4-BE49-F238E27FC236}">
                <a16:creationId xmlns:a16="http://schemas.microsoft.com/office/drawing/2014/main" id="{C6BA590A-0A9B-4126-B428-DF574FC48BBD}"/>
              </a:ext>
            </a:extLst>
          </p:cNvPr>
          <p:cNvSpPr/>
          <p:nvPr/>
        </p:nvSpPr>
        <p:spPr>
          <a:xfrm>
            <a:off x="9395864" y="2428832"/>
            <a:ext cx="432048" cy="88396"/>
          </a:xfrm>
          <a:prstGeom prst="rect">
            <a:avLst/>
          </a:prstGeom>
          <a:solidFill>
            <a:sysClr val="windowText" lastClr="000000"/>
          </a:soli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08991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sp>
        <p:nvSpPr>
          <p:cNvPr id="9" name="Rechthoek 8">
            <a:extLst>
              <a:ext uri="{FF2B5EF4-FFF2-40B4-BE49-F238E27FC236}">
                <a16:creationId xmlns:a16="http://schemas.microsoft.com/office/drawing/2014/main" id="{8D29C14D-75AC-441B-92C1-FFDB3B9B1428}"/>
              </a:ext>
            </a:extLst>
          </p:cNvPr>
          <p:cNvSpPr/>
          <p:nvPr/>
        </p:nvSpPr>
        <p:spPr>
          <a:xfrm>
            <a:off x="3249896" y="2126276"/>
            <a:ext cx="3744416" cy="648072"/>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HEADER</a:t>
            </a:r>
            <a:endParaRPr kumimoji="0" lang="en-GB" sz="1800" b="0" i="0" u="none" strike="noStrike" kern="0" cap="none" spc="0" normalizeH="0" baseline="0" noProof="0" dirty="0">
              <a:ln>
                <a:noFill/>
              </a:ln>
              <a:solidFill>
                <a:prstClr val="black"/>
              </a:solidFill>
              <a:effectLst/>
              <a:uLnTx/>
              <a:uFillTx/>
              <a:latin typeface="Arial"/>
              <a:ea typeface="+mn-ea"/>
              <a:cs typeface="+mn-cs"/>
            </a:endParaRPr>
          </a:p>
        </p:txBody>
      </p:sp>
      <p:sp>
        <p:nvSpPr>
          <p:cNvPr id="10" name="Rechthoek 9">
            <a:extLst>
              <a:ext uri="{FF2B5EF4-FFF2-40B4-BE49-F238E27FC236}">
                <a16:creationId xmlns:a16="http://schemas.microsoft.com/office/drawing/2014/main" id="{F193D149-A0B4-4BA8-9A0A-5CDCD1FA8A9F}"/>
              </a:ext>
            </a:extLst>
          </p:cNvPr>
          <p:cNvSpPr/>
          <p:nvPr/>
        </p:nvSpPr>
        <p:spPr>
          <a:xfrm>
            <a:off x="3249896" y="4574548"/>
            <a:ext cx="3744416" cy="648072"/>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FOOTER</a:t>
            </a:r>
            <a:endParaRPr kumimoji="0" lang="en-GB" sz="1800" b="0" i="0" u="none" strike="noStrike" kern="0" cap="none" spc="0" normalizeH="0" baseline="0" noProof="0" dirty="0">
              <a:ln>
                <a:noFill/>
              </a:ln>
              <a:solidFill>
                <a:prstClr val="black"/>
              </a:solidFill>
              <a:effectLst/>
              <a:uLnTx/>
              <a:uFillTx/>
              <a:latin typeface="Arial"/>
              <a:ea typeface="+mn-ea"/>
              <a:cs typeface="+mn-cs"/>
            </a:endParaRPr>
          </a:p>
        </p:txBody>
      </p:sp>
      <p:sp>
        <p:nvSpPr>
          <p:cNvPr id="11" name="Rechthoek 10">
            <a:extLst>
              <a:ext uri="{FF2B5EF4-FFF2-40B4-BE49-F238E27FC236}">
                <a16:creationId xmlns:a16="http://schemas.microsoft.com/office/drawing/2014/main" id="{3B14DF5B-24F3-4FA7-94B7-46B0408243B1}"/>
              </a:ext>
            </a:extLst>
          </p:cNvPr>
          <p:cNvSpPr/>
          <p:nvPr/>
        </p:nvSpPr>
        <p:spPr>
          <a:xfrm>
            <a:off x="3249896" y="2824984"/>
            <a:ext cx="720080" cy="16775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NAV</a:t>
            </a:r>
            <a:endParaRPr kumimoji="0" lang="en-GB" sz="1800" b="0" i="0" u="none" strike="noStrike" kern="0" cap="none" spc="0" normalizeH="0" baseline="0" noProof="0" dirty="0">
              <a:ln>
                <a:noFill/>
              </a:ln>
              <a:solidFill>
                <a:prstClr val="black"/>
              </a:solidFill>
              <a:effectLst/>
              <a:uLnTx/>
              <a:uFillTx/>
              <a:latin typeface="Arial"/>
              <a:ea typeface="+mn-ea"/>
              <a:cs typeface="+mn-cs"/>
            </a:endParaRPr>
          </a:p>
        </p:txBody>
      </p:sp>
      <p:sp>
        <p:nvSpPr>
          <p:cNvPr id="12" name="Rechthoek 11">
            <a:extLst>
              <a:ext uri="{FF2B5EF4-FFF2-40B4-BE49-F238E27FC236}">
                <a16:creationId xmlns:a16="http://schemas.microsoft.com/office/drawing/2014/main" id="{4558B003-38F2-4272-96FD-FA271F470A4C}"/>
              </a:ext>
            </a:extLst>
          </p:cNvPr>
          <p:cNvSpPr/>
          <p:nvPr/>
        </p:nvSpPr>
        <p:spPr>
          <a:xfrm>
            <a:off x="4108658" y="2824984"/>
            <a:ext cx="2021558" cy="16775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ARTICLE</a:t>
            </a:r>
            <a:endParaRPr kumimoji="0" lang="en-GB" sz="1800" b="0" i="0" u="none" strike="noStrike" kern="0" cap="none" spc="0" normalizeH="0" baseline="0" noProof="0" dirty="0">
              <a:ln>
                <a:noFill/>
              </a:ln>
              <a:solidFill>
                <a:prstClr val="black"/>
              </a:solidFill>
              <a:effectLst/>
              <a:uLnTx/>
              <a:uFillTx/>
              <a:latin typeface="Arial"/>
              <a:ea typeface="+mn-ea"/>
              <a:cs typeface="+mn-cs"/>
            </a:endParaRPr>
          </a:p>
        </p:txBody>
      </p:sp>
      <p:sp>
        <p:nvSpPr>
          <p:cNvPr id="13" name="Rechthoek 12">
            <a:extLst>
              <a:ext uri="{FF2B5EF4-FFF2-40B4-BE49-F238E27FC236}">
                <a16:creationId xmlns:a16="http://schemas.microsoft.com/office/drawing/2014/main" id="{3C6078DF-A8A7-4F4D-870D-29D14FA3CE2A}"/>
              </a:ext>
            </a:extLst>
          </p:cNvPr>
          <p:cNvSpPr/>
          <p:nvPr/>
        </p:nvSpPr>
        <p:spPr>
          <a:xfrm>
            <a:off x="6270106" y="2824984"/>
            <a:ext cx="720080" cy="1677556"/>
          </a:xfrm>
          <a:prstGeom prst="rect">
            <a:avLst/>
          </a:prstGeom>
          <a:noFill/>
          <a:ln w="9525" cap="flat" cmpd="sng" algn="ctr">
            <a:solidFill>
              <a:sysClr val="windowText" lastClr="000000"/>
            </a:solidFill>
            <a:prstDash val="solid"/>
            <a:round/>
            <a:headEnd type="none" w="med" len="med"/>
            <a:tailEnd type="none"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Arial"/>
                <a:ea typeface="+mn-ea"/>
                <a:cs typeface="+mn-cs"/>
              </a:rPr>
              <a:t>NEWS</a:t>
            </a:r>
            <a:endParaRPr kumimoji="0" lang="en-GB" sz="1400" b="0" i="0" u="none" strike="noStrike" kern="0" cap="none" spc="0" normalizeH="0" baseline="0" noProof="0" dirty="0">
              <a:ln>
                <a:noFill/>
              </a:ln>
              <a:solidFill>
                <a:prstClr val="black"/>
              </a:solidFill>
              <a:effectLst/>
              <a:uLnTx/>
              <a:uFillTx/>
              <a:latin typeface="Arial"/>
              <a:ea typeface="+mn-ea"/>
              <a:cs typeface="+mn-cs"/>
            </a:endParaRPr>
          </a:p>
        </p:txBody>
      </p:sp>
      <p:sp>
        <p:nvSpPr>
          <p:cNvPr id="14" name="PIJL-RECHTS 9">
            <a:extLst>
              <a:ext uri="{FF2B5EF4-FFF2-40B4-BE49-F238E27FC236}">
                <a16:creationId xmlns:a16="http://schemas.microsoft.com/office/drawing/2014/main" id="{96014E0B-0516-4974-BAB6-787A4C7DA22B}"/>
              </a:ext>
            </a:extLst>
          </p:cNvPr>
          <p:cNvSpPr/>
          <p:nvPr/>
        </p:nvSpPr>
        <p:spPr>
          <a:xfrm>
            <a:off x="3705989" y="3086700"/>
            <a:ext cx="2856275" cy="242478"/>
          </a:xfrm>
          <a:prstGeom prst="rightArrow">
            <a:avLst/>
          </a:prstGeom>
          <a:solidFill>
            <a:sysClr val="window" lastClr="FFFFFF"/>
          </a:solidFill>
          <a:ln w="25400" cap="flat" cmpd="sng" algn="ctr">
            <a:solidFill>
              <a:srgbClr val="6F2C91">
                <a:lumMod val="20000"/>
                <a:lumOff val="8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dirty="0">
                <a:ln>
                  <a:noFill/>
                </a:ln>
                <a:solidFill>
                  <a:srgbClr val="6F2C91"/>
                </a:solidFill>
                <a:effectLst/>
                <a:uLnTx/>
                <a:uFillTx/>
                <a:latin typeface="Arial"/>
                <a:ea typeface="+mn-ea"/>
                <a:cs typeface="+mn-cs"/>
              </a:rPr>
              <a:t>INLINE</a:t>
            </a:r>
          </a:p>
        </p:txBody>
      </p:sp>
      <p:pic>
        <p:nvPicPr>
          <p:cNvPr id="2050" name="Picture 2" descr="Image result for microsoft explorer logo">
            <a:extLst>
              <a:ext uri="{FF2B5EF4-FFF2-40B4-BE49-F238E27FC236}">
                <a16:creationId xmlns:a16="http://schemas.microsoft.com/office/drawing/2014/main" id="{03E1E6AA-610A-4680-B0BC-D017B767B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4079" y="2240781"/>
            <a:ext cx="2420445" cy="23764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cdn.fansided.com/wp-content/blogs.dir/229/files/2014/07/qbert-cursing.png">
            <a:extLst>
              <a:ext uri="{FF2B5EF4-FFF2-40B4-BE49-F238E27FC236}">
                <a16:creationId xmlns:a16="http://schemas.microsoft.com/office/drawing/2014/main" id="{B348ACDA-FAC0-4135-93DB-86178CCDF9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1327" y="1499466"/>
            <a:ext cx="996407" cy="116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56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5581A25F-0FEA-4722-A9FB-78AB786846A5}"/>
              </a:ext>
            </a:extLst>
          </p:cNvPr>
          <p:cNvPicPr>
            <a:picLocks noChangeAspect="1"/>
          </p:cNvPicPr>
          <p:nvPr/>
        </p:nvPicPr>
        <p:blipFill>
          <a:blip r:embed="rId4"/>
          <a:stretch>
            <a:fillRect/>
          </a:stretch>
        </p:blipFill>
        <p:spPr>
          <a:xfrm>
            <a:off x="630852" y="924910"/>
            <a:ext cx="2825584" cy="5951588"/>
          </a:xfrm>
          <a:prstGeom prst="rect">
            <a:avLst/>
          </a:prstGeom>
        </p:spPr>
      </p:pic>
      <p:pic>
        <p:nvPicPr>
          <p:cNvPr id="5" name="Afbeelding 4">
            <a:extLst>
              <a:ext uri="{FF2B5EF4-FFF2-40B4-BE49-F238E27FC236}">
                <a16:creationId xmlns:a16="http://schemas.microsoft.com/office/drawing/2014/main" id="{F9909D78-1CAB-4126-8834-B937F5C020A9}"/>
              </a:ext>
            </a:extLst>
          </p:cNvPr>
          <p:cNvPicPr>
            <a:picLocks noChangeAspect="1"/>
          </p:cNvPicPr>
          <p:nvPr/>
        </p:nvPicPr>
        <p:blipFill>
          <a:blip r:embed="rId5"/>
          <a:stretch>
            <a:fillRect/>
          </a:stretch>
        </p:blipFill>
        <p:spPr>
          <a:xfrm>
            <a:off x="4380153" y="1036474"/>
            <a:ext cx="7723809" cy="3523809"/>
          </a:xfrm>
          <a:prstGeom prst="rect">
            <a:avLst/>
          </a:prstGeom>
          <a:ln w="38100">
            <a:solidFill>
              <a:srgbClr val="2F528F"/>
            </a:solidFill>
          </a:ln>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Using float for a basic layout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
        <p:nvSpPr>
          <p:cNvPr id="11" name="Rechthoek 10">
            <a:extLst>
              <a:ext uri="{FF2B5EF4-FFF2-40B4-BE49-F238E27FC236}">
                <a16:creationId xmlns:a16="http://schemas.microsoft.com/office/drawing/2014/main" id="{B4F32912-0A35-404B-8EEC-78E6C964DC8D}"/>
              </a:ext>
            </a:extLst>
          </p:cNvPr>
          <p:cNvSpPr/>
          <p:nvPr/>
        </p:nvSpPr>
        <p:spPr>
          <a:xfrm>
            <a:off x="903662" y="1387915"/>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B3FBB8CB-8588-40FD-8EE0-71CB95D539DC}"/>
              </a:ext>
            </a:extLst>
          </p:cNvPr>
          <p:cNvSpPr/>
          <p:nvPr/>
        </p:nvSpPr>
        <p:spPr>
          <a:xfrm>
            <a:off x="903662" y="3150749"/>
            <a:ext cx="123403" cy="143131"/>
          </a:xfrm>
          <a:prstGeom prst="rect">
            <a:avLst/>
          </a:prstGeom>
          <a:solidFill>
            <a:srgbClr val="FF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B5AC773C-A5F0-428D-ACF0-68F9FC7FC45C}"/>
              </a:ext>
            </a:extLst>
          </p:cNvPr>
          <p:cNvSpPr/>
          <p:nvPr/>
        </p:nvSpPr>
        <p:spPr>
          <a:xfrm>
            <a:off x="903661" y="4705387"/>
            <a:ext cx="123403" cy="143131"/>
          </a:xfrm>
          <a:prstGeom prst="rect">
            <a:avLst/>
          </a:prstGeom>
          <a:solidFill>
            <a:srgbClr val="88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408D23BE-548A-4801-BD1F-206E9097FE1C}"/>
              </a:ext>
            </a:extLst>
          </p:cNvPr>
          <p:cNvSpPr/>
          <p:nvPr/>
        </p:nvSpPr>
        <p:spPr>
          <a:xfrm>
            <a:off x="903660" y="6232504"/>
            <a:ext cx="123403" cy="143131"/>
          </a:xfrm>
          <a:prstGeom prst="rect">
            <a:avLst/>
          </a:prstGeom>
          <a:solidFill>
            <a:srgbClr val="FF88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8" name="Rechthoek 17">
            <a:extLst>
              <a:ext uri="{FF2B5EF4-FFF2-40B4-BE49-F238E27FC236}">
                <a16:creationId xmlns:a16="http://schemas.microsoft.com/office/drawing/2014/main" id="{4F7E2FEB-F240-4997-886F-92B4C0703DEA}"/>
              </a:ext>
            </a:extLst>
          </p:cNvPr>
          <p:cNvSpPr/>
          <p:nvPr/>
        </p:nvSpPr>
        <p:spPr>
          <a:xfrm>
            <a:off x="965361" y="2147684"/>
            <a:ext cx="2922881" cy="358361"/>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9" name="Pijl: rechts 18">
            <a:extLst>
              <a:ext uri="{FF2B5EF4-FFF2-40B4-BE49-F238E27FC236}">
                <a16:creationId xmlns:a16="http://schemas.microsoft.com/office/drawing/2014/main" id="{A609A655-CA98-427E-85D6-70711D290860}"/>
              </a:ext>
            </a:extLst>
          </p:cNvPr>
          <p:cNvSpPr/>
          <p:nvPr/>
        </p:nvSpPr>
        <p:spPr>
          <a:xfrm>
            <a:off x="3978650" y="2064105"/>
            <a:ext cx="1788845"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hoek 19">
            <a:extLst>
              <a:ext uri="{FF2B5EF4-FFF2-40B4-BE49-F238E27FC236}">
                <a16:creationId xmlns:a16="http://schemas.microsoft.com/office/drawing/2014/main" id="{D3E14FE4-2667-498D-98FB-A6E0BE611FA0}"/>
              </a:ext>
            </a:extLst>
          </p:cNvPr>
          <p:cNvSpPr/>
          <p:nvPr/>
        </p:nvSpPr>
        <p:spPr>
          <a:xfrm>
            <a:off x="4470561" y="1231830"/>
            <a:ext cx="7633401" cy="2972308"/>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Pijl: rechts 20">
            <a:extLst>
              <a:ext uri="{FF2B5EF4-FFF2-40B4-BE49-F238E27FC236}">
                <a16:creationId xmlns:a16="http://schemas.microsoft.com/office/drawing/2014/main" id="{8D599F8F-8F99-411E-8E01-BB8304EB2651}"/>
              </a:ext>
            </a:extLst>
          </p:cNvPr>
          <p:cNvSpPr/>
          <p:nvPr/>
        </p:nvSpPr>
        <p:spPr>
          <a:xfrm>
            <a:off x="5857903" y="2064104"/>
            <a:ext cx="2581904"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Pijl: rechts 21">
            <a:extLst>
              <a:ext uri="{FF2B5EF4-FFF2-40B4-BE49-F238E27FC236}">
                <a16:creationId xmlns:a16="http://schemas.microsoft.com/office/drawing/2014/main" id="{C36EAAEE-3609-4BF7-BF61-52D73005E8C1}"/>
              </a:ext>
            </a:extLst>
          </p:cNvPr>
          <p:cNvSpPr/>
          <p:nvPr/>
        </p:nvSpPr>
        <p:spPr>
          <a:xfrm>
            <a:off x="8485465" y="2064103"/>
            <a:ext cx="2939279" cy="525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5387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28</a:t>
            </a:fld>
            <a:endParaRPr lang="en-US" dirty="0">
              <a:solidFill>
                <a:srgbClr val="0066B3"/>
              </a:solidFill>
              <a:latin typeface="Arial"/>
            </a:endParaRPr>
          </a:p>
        </p:txBody>
      </p:sp>
      <p:sp>
        <p:nvSpPr>
          <p:cNvPr id="29" name="Rechthoek 28">
            <a:extLst>
              <a:ext uri="{FF2B5EF4-FFF2-40B4-BE49-F238E27FC236}">
                <a16:creationId xmlns:a16="http://schemas.microsoft.com/office/drawing/2014/main" id="{30B28ACF-27A2-4B22-8A72-4E532462F95E}"/>
              </a:ext>
            </a:extLst>
          </p:cNvPr>
          <p:cNvSpPr/>
          <p:nvPr/>
        </p:nvSpPr>
        <p:spPr>
          <a:xfrm>
            <a:off x="3332960" y="2679665"/>
            <a:ext cx="2879835" cy="16816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 name="Picture 2" descr="Under Construction Signage on Laptop Keyboard">
            <a:extLst>
              <a:ext uri="{FF2B5EF4-FFF2-40B4-BE49-F238E27FC236}">
                <a16:creationId xmlns:a16="http://schemas.microsoft.com/office/drawing/2014/main" id="{497A13A0-B409-4EEA-BDB1-009A50F10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4">
            <a:extLst>
              <a:ext uri="{FF2B5EF4-FFF2-40B4-BE49-F238E27FC236}">
                <a16:creationId xmlns:a16="http://schemas.microsoft.com/office/drawing/2014/main" id="{7C81E449-0A2D-43E8-A3A8-8219B607C0DD}"/>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Assignment lecture 6.1</a:t>
            </a:r>
            <a:endParaRPr lang="en-US" sz="3600" dirty="0">
              <a:solidFill>
                <a:schemeClr val="bg1"/>
              </a:solidFill>
            </a:endParaRPr>
          </a:p>
        </p:txBody>
      </p:sp>
      <p:pic>
        <p:nvPicPr>
          <p:cNvPr id="33" name="Picture 2" descr="http://hulterbulter.files.wordpress.com/2011/04/running-symbol.png">
            <a:extLst>
              <a:ext uri="{FF2B5EF4-FFF2-40B4-BE49-F238E27FC236}">
                <a16:creationId xmlns:a16="http://schemas.microsoft.com/office/drawing/2014/main" id="{242F8888-AD8B-4688-B37D-EC0D45B70E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451" y="1002758"/>
            <a:ext cx="888033" cy="815044"/>
          </a:xfrm>
          <a:prstGeom prst="rect">
            <a:avLst/>
          </a:prstGeom>
          <a:noFill/>
          <a:extLst>
            <a:ext uri="{909E8E84-426E-40DD-AFC4-6F175D3DCCD1}">
              <a14:hiddenFill xmlns:a14="http://schemas.microsoft.com/office/drawing/2010/main">
                <a:solidFill>
                  <a:srgbClr val="FFFFFF"/>
                </a:solidFill>
              </a14:hiddenFill>
            </a:ext>
          </a:extLst>
        </p:spPr>
      </p:pic>
      <p:sp>
        <p:nvSpPr>
          <p:cNvPr id="34" name="Titel 1">
            <a:extLst>
              <a:ext uri="{FF2B5EF4-FFF2-40B4-BE49-F238E27FC236}">
                <a16:creationId xmlns:a16="http://schemas.microsoft.com/office/drawing/2014/main" id="{8163EB41-5190-47C9-A209-7E41333D0EE6}"/>
              </a:ext>
            </a:extLst>
          </p:cNvPr>
          <p:cNvSpPr txBox="1">
            <a:spLocks/>
          </p:cNvSpPr>
          <p:nvPr/>
        </p:nvSpPr>
        <p:spPr>
          <a:xfrm>
            <a:off x="563451" y="1817802"/>
            <a:ext cx="936104" cy="324036"/>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dirty="0"/>
              <a:t>20 min</a:t>
            </a:r>
          </a:p>
        </p:txBody>
      </p:sp>
      <p:sp>
        <p:nvSpPr>
          <p:cNvPr id="37" name="Tekstvak 36">
            <a:extLst>
              <a:ext uri="{FF2B5EF4-FFF2-40B4-BE49-F238E27FC236}">
                <a16:creationId xmlns:a16="http://schemas.microsoft.com/office/drawing/2014/main" id="{6FB15B43-1D3B-40D7-B8C2-E9A0F5C1523A}"/>
              </a:ext>
            </a:extLst>
          </p:cNvPr>
          <p:cNvSpPr txBox="1"/>
          <p:nvPr/>
        </p:nvSpPr>
        <p:spPr>
          <a:xfrm>
            <a:off x="6067483" y="1274564"/>
            <a:ext cx="5979205" cy="3385542"/>
          </a:xfrm>
          <a:prstGeom prst="rect">
            <a:avLst/>
          </a:prstGeom>
          <a:noFill/>
        </p:spPr>
        <p:txBody>
          <a:bodyPr wrap="square" rtlCol="0">
            <a:spAutoFit/>
          </a:bodyPr>
          <a:lstStyle/>
          <a:p>
            <a:pPr marL="285750" indent="-285750">
              <a:buFont typeface="Arial" panose="020B0604020202020204" pitchFamily="34" charset="0"/>
              <a:buChar char="•"/>
            </a:pPr>
            <a:r>
              <a:rPr lang="en-US" sz="2000" dirty="0"/>
              <a:t>Create repository “Assignment61”.</a:t>
            </a:r>
          </a:p>
          <a:p>
            <a:pPr marL="285750" indent="-285750">
              <a:buFont typeface="Arial" panose="020B0604020202020204" pitchFamily="34" charset="0"/>
              <a:buChar char="•"/>
            </a:pPr>
            <a:r>
              <a:rPr lang="en-US" sz="2000" dirty="0"/>
              <a:t>Try to make following page with </a:t>
            </a:r>
            <a:r>
              <a:rPr lang="en-US" sz="2000" b="1" dirty="0">
                <a:solidFill>
                  <a:srgbClr val="FF0000"/>
                </a:solidFill>
              </a:rPr>
              <a:t>float </a:t>
            </a:r>
          </a:p>
          <a:p>
            <a:pPr marL="285750" indent="-285750">
              <a:buFont typeface="Arial" panose="020B0604020202020204" pitchFamily="34" charset="0"/>
              <a:buChar char="•"/>
            </a:pPr>
            <a:r>
              <a:rPr lang="en-US" sz="2000" dirty="0"/>
              <a:t>Design your webpage for 1000px.</a:t>
            </a:r>
          </a:p>
          <a:p>
            <a:pPr marL="285750" indent="-285750">
              <a:buFont typeface="Arial" panose="020B0604020202020204" pitchFamily="34" charset="0"/>
              <a:buChar char="•"/>
            </a:pPr>
            <a:r>
              <a:rPr lang="en-US" sz="2000" dirty="0"/>
              <a:t>Do not focus to much on proportions from the boxes.</a:t>
            </a:r>
          </a:p>
          <a:p>
            <a:pPr marL="285750" indent="-285750">
              <a:buFont typeface="Arial" panose="020B0604020202020204" pitchFamily="34" charset="0"/>
              <a:buChar char="•"/>
            </a:pPr>
            <a:r>
              <a:rPr lang="en-US" sz="2000" dirty="0"/>
              <a:t>Use any photo/images you like (can be repeated)</a:t>
            </a:r>
          </a:p>
          <a:p>
            <a:pPr marL="285750" indent="-285750">
              <a:buFont typeface="Arial" panose="020B0604020202020204" pitchFamily="34" charset="0"/>
              <a:buChar char="•"/>
            </a:pPr>
            <a:r>
              <a:rPr lang="en-US" sz="2000" dirty="0"/>
              <a:t>Use lorem ipsum text</a:t>
            </a:r>
          </a:p>
          <a:p>
            <a:pPr marL="285750" indent="-285750">
              <a:buFont typeface="Arial" panose="020B0604020202020204" pitchFamily="34" charset="0"/>
              <a:buChar char="•"/>
            </a:pPr>
            <a:r>
              <a:rPr lang="en-US" sz="2000" dirty="0"/>
              <a:t>Commit your work to </a:t>
            </a:r>
            <a:r>
              <a:rPr lang="en-US" sz="2000" dirty="0" err="1"/>
              <a:t>github</a:t>
            </a:r>
            <a:r>
              <a:rPr lang="en-US" sz="2000" dirty="0"/>
              <a:t>.</a:t>
            </a:r>
          </a:p>
          <a:p>
            <a:pPr marL="285750" indent="-285750">
              <a:buFont typeface="Arial" panose="020B0604020202020204" pitchFamily="34" charset="0"/>
              <a:buChar char="•"/>
            </a:pPr>
            <a:r>
              <a:rPr lang="en-US" sz="2000" dirty="0"/>
              <a:t>Test your page online.</a:t>
            </a:r>
          </a:p>
          <a:p>
            <a:endParaRPr lang="en-US" dirty="0"/>
          </a:p>
          <a:p>
            <a:r>
              <a:rPr lang="en-US" dirty="0"/>
              <a:t> </a:t>
            </a:r>
          </a:p>
          <a:p>
            <a:r>
              <a:rPr lang="en-US" dirty="0"/>
              <a:t> </a:t>
            </a:r>
            <a:endParaRPr lang="en-GB" dirty="0"/>
          </a:p>
        </p:txBody>
      </p:sp>
      <p:pic>
        <p:nvPicPr>
          <p:cNvPr id="10" name="Afbeelding 9" descr="Afbeelding met schermafbeelding&#10;&#10;Automatisch gegenereerde beschrijving">
            <a:extLst>
              <a:ext uri="{FF2B5EF4-FFF2-40B4-BE49-F238E27FC236}">
                <a16:creationId xmlns:a16="http://schemas.microsoft.com/office/drawing/2014/main" id="{64C232C1-7697-4534-AF92-DFA0DA2E09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9394" y="960226"/>
            <a:ext cx="4028249" cy="5855242"/>
          </a:xfrm>
          <a:prstGeom prst="rect">
            <a:avLst/>
          </a:prstGeom>
        </p:spPr>
      </p:pic>
    </p:spTree>
    <p:extLst>
      <p:ext uri="{BB962C8B-B14F-4D97-AF65-F5344CB8AC3E}">
        <p14:creationId xmlns:p14="http://schemas.microsoft.com/office/powerpoint/2010/main" val="1347442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29</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a:t>
            </a:r>
            <a:endParaRPr lang="en-US" sz="3600" dirty="0">
              <a:solidFill>
                <a:schemeClr val="bg1"/>
              </a:solidFill>
            </a:endParaRPr>
          </a:p>
        </p:txBody>
      </p:sp>
      <p:pic>
        <p:nvPicPr>
          <p:cNvPr id="2" name="Afbeelding 1">
            <a:extLst>
              <a:ext uri="{FF2B5EF4-FFF2-40B4-BE49-F238E27FC236}">
                <a16:creationId xmlns:a16="http://schemas.microsoft.com/office/drawing/2014/main" id="{B3C18655-7D9D-4516-9AC9-79367605F7D7}"/>
              </a:ext>
            </a:extLst>
          </p:cNvPr>
          <p:cNvPicPr>
            <a:picLocks noChangeAspect="1"/>
          </p:cNvPicPr>
          <p:nvPr/>
        </p:nvPicPr>
        <p:blipFill>
          <a:blip r:embed="rId4"/>
          <a:stretch>
            <a:fillRect/>
          </a:stretch>
        </p:blipFill>
        <p:spPr>
          <a:xfrm>
            <a:off x="1572190" y="1529038"/>
            <a:ext cx="9047619" cy="4409524"/>
          </a:xfrm>
          <a:prstGeom prst="rect">
            <a:avLst/>
          </a:prstGeom>
        </p:spPr>
      </p:pic>
    </p:spTree>
    <p:extLst>
      <p:ext uri="{BB962C8B-B14F-4D97-AF65-F5344CB8AC3E}">
        <p14:creationId xmlns:p14="http://schemas.microsoft.com/office/powerpoint/2010/main" val="3433568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262ADFA6-94CE-4003-BF1E-0F7D44881D0B}"/>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a:t>
            </a:fld>
            <a:endParaRPr lang="en-US" dirty="0">
              <a:solidFill>
                <a:srgbClr val="0066B3"/>
              </a:solidFill>
              <a:latin typeface="Arial"/>
            </a:endParaRPr>
          </a:p>
        </p:txBody>
      </p:sp>
      <p:sp>
        <p:nvSpPr>
          <p:cNvPr id="4" name="Title 4">
            <a:extLst>
              <a:ext uri="{FF2B5EF4-FFF2-40B4-BE49-F238E27FC236}">
                <a16:creationId xmlns:a16="http://schemas.microsoft.com/office/drawing/2014/main" id="{789D6354-0FB9-43E8-BC8C-CB4BECC2308E}"/>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Questions about the previous lectures?</a:t>
            </a:r>
            <a:endParaRPr lang="en-US" sz="3600" dirty="0">
              <a:solidFill>
                <a:schemeClr val="bg1"/>
              </a:solidFill>
            </a:endParaRPr>
          </a:p>
        </p:txBody>
      </p:sp>
      <p:sp>
        <p:nvSpPr>
          <p:cNvPr id="5" name="Rechthoek 4">
            <a:extLst>
              <a:ext uri="{FF2B5EF4-FFF2-40B4-BE49-F238E27FC236}">
                <a16:creationId xmlns:a16="http://schemas.microsoft.com/office/drawing/2014/main" id="{288A533A-4572-44D3-B469-A03506FD7F3F}"/>
              </a:ext>
            </a:extLst>
          </p:cNvPr>
          <p:cNvSpPr/>
          <p:nvPr/>
        </p:nvSpPr>
        <p:spPr>
          <a:xfrm>
            <a:off x="1168408" y="1318492"/>
            <a:ext cx="8552121" cy="4093428"/>
          </a:xfrm>
          <a:prstGeom prst="rect">
            <a:avLst/>
          </a:prstGeom>
        </p:spPr>
        <p:txBody>
          <a:bodyPr wrap="square">
            <a:spAutoFit/>
          </a:bodyPr>
          <a:lstStyle/>
          <a:p>
            <a:pPr marL="342900" indent="-342900">
              <a:buFont typeface="Arial" panose="020B0604020202020204" pitchFamily="34" charset="0"/>
              <a:buChar char="•"/>
            </a:pPr>
            <a:r>
              <a:rPr lang="en-GB" sz="2000" dirty="0"/>
              <a:t>Box model [margin, borders and Padding]</a:t>
            </a:r>
          </a:p>
          <a:p>
            <a:pPr marL="342900" indent="-342900">
              <a:buFont typeface="Arial" panose="020B0604020202020204" pitchFamily="34" charset="0"/>
              <a:buChar char="•"/>
            </a:pPr>
            <a:r>
              <a:rPr lang="en-GB" sz="2000" dirty="0"/>
              <a:t>Trouble</a:t>
            </a:r>
          </a:p>
          <a:p>
            <a:pPr marL="342900" indent="-342900">
              <a:buFont typeface="Arial" panose="020B0604020202020204" pitchFamily="34" charset="0"/>
              <a:buChar char="•"/>
            </a:pPr>
            <a:r>
              <a:rPr lang="en-GB" sz="2000" dirty="0"/>
              <a:t>Vertical margin collapse</a:t>
            </a:r>
          </a:p>
          <a:p>
            <a:pPr marL="342900" indent="-342900">
              <a:buFont typeface="Arial" panose="020B0604020202020204" pitchFamily="34" charset="0"/>
              <a:buChar char="•"/>
            </a:pPr>
            <a:r>
              <a:rPr lang="en-GB" sz="2000" dirty="0"/>
              <a:t>id &amp; class</a:t>
            </a:r>
          </a:p>
          <a:p>
            <a:pPr marL="342900" indent="-342900">
              <a:buFont typeface="Arial" panose="020B0604020202020204" pitchFamily="34" charset="0"/>
              <a:buChar char="•"/>
            </a:pPr>
            <a:r>
              <a:rPr lang="en-GB" sz="2000" dirty="0"/>
              <a:t>Element selecting [comma, space, bigger sign, plus, tilde (wave), no space]</a:t>
            </a:r>
          </a:p>
          <a:p>
            <a:pPr marL="342900" indent="-342900">
              <a:buFont typeface="Arial" panose="020B0604020202020204" pitchFamily="34" charset="0"/>
              <a:buChar char="•"/>
            </a:pPr>
            <a:r>
              <a:rPr lang="en-GB" sz="2000" dirty="0"/>
              <a:t>Hulk and Pink panther</a:t>
            </a:r>
          </a:p>
          <a:p>
            <a:pPr marL="342900" indent="-342900">
              <a:buFont typeface="Arial" panose="020B0604020202020204" pitchFamily="34" charset="0"/>
              <a:buChar char="•"/>
            </a:pPr>
            <a:r>
              <a:rPr lang="en-GB" sz="2000" dirty="0"/>
              <a:t>Pseudo class [link, visited, hover, active]</a:t>
            </a:r>
          </a:p>
          <a:p>
            <a:pPr marL="342900" indent="-342900">
              <a:buFont typeface="Arial" panose="020B0604020202020204" pitchFamily="34" charset="0"/>
              <a:buChar char="•"/>
            </a:pPr>
            <a:r>
              <a:rPr lang="en-GB" sz="2000" dirty="0"/>
              <a:t>Pseudo class [nth-child -&gt; odd, even, </a:t>
            </a:r>
            <a:r>
              <a:rPr lang="en-GB" sz="2000" dirty="0" err="1"/>
              <a:t>xn+y</a:t>
            </a:r>
            <a:r>
              <a:rPr lang="en-GB" sz="2000" dirty="0"/>
              <a:t>]</a:t>
            </a:r>
          </a:p>
          <a:p>
            <a:pPr marL="342900" indent="-342900">
              <a:buFont typeface="Arial" panose="020B0604020202020204" pitchFamily="34" charset="0"/>
              <a:buChar char="•"/>
            </a:pPr>
            <a:r>
              <a:rPr lang="en-GB" sz="2000" dirty="0"/>
              <a:t>Specificity calculations [id, class, (pseudo)-elements]</a:t>
            </a:r>
          </a:p>
          <a:p>
            <a:pPr marL="342900" indent="-342900">
              <a:buFont typeface="Arial" panose="020B0604020202020204" pitchFamily="34" charset="0"/>
              <a:buChar char="•"/>
            </a:pPr>
            <a:r>
              <a:rPr lang="en-GB" sz="2000" dirty="0"/>
              <a:t>!important </a:t>
            </a:r>
          </a:p>
          <a:p>
            <a:pPr marL="342900" indent="-342900">
              <a:buFont typeface="Arial" panose="020B0604020202020204" pitchFamily="34" charset="0"/>
              <a:buChar char="•"/>
            </a:pPr>
            <a:r>
              <a:rPr lang="en-GB" sz="2000" dirty="0"/>
              <a:t>Fixed content with a scalable background</a:t>
            </a:r>
          </a:p>
          <a:p>
            <a:pPr marL="342900" indent="-342900">
              <a:buFont typeface="Arial" panose="020B0604020202020204" pitchFamily="34" charset="0"/>
              <a:buChar char="•"/>
            </a:pPr>
            <a:r>
              <a:rPr lang="en-GB" sz="2000" dirty="0"/>
              <a:t>Meaningful programming</a:t>
            </a:r>
          </a:p>
          <a:p>
            <a:endParaRPr lang="en-GB" sz="2000" dirty="0"/>
          </a:p>
        </p:txBody>
      </p:sp>
    </p:spTree>
    <p:extLst>
      <p:ext uri="{BB962C8B-B14F-4D97-AF65-F5344CB8AC3E}">
        <p14:creationId xmlns:p14="http://schemas.microsoft.com/office/powerpoint/2010/main" val="949844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Resolution and position [1024x768] pixels</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30</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a:t>
            </a:r>
            <a:endParaRPr lang="en-US" sz="3600" dirty="0">
              <a:solidFill>
                <a:schemeClr val="bg1"/>
              </a:solidFill>
            </a:endParaRPr>
          </a:p>
        </p:txBody>
      </p:sp>
      <p:pic>
        <p:nvPicPr>
          <p:cNvPr id="7" name="Picture 2" descr="http://cgeers.files.wordpress.com/2010/05/asteroids2.png">
            <a:extLst>
              <a:ext uri="{FF2B5EF4-FFF2-40B4-BE49-F238E27FC236}">
                <a16:creationId xmlns:a16="http://schemas.microsoft.com/office/drawing/2014/main" id="{DADF9663-7955-48DF-B624-01602E31B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129" y="2566688"/>
            <a:ext cx="5688632" cy="4154788"/>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D1EECD52-0E13-40F6-883B-970EA4075576}"/>
              </a:ext>
            </a:extLst>
          </p:cNvPr>
          <p:cNvSpPr/>
          <p:nvPr/>
        </p:nvSpPr>
        <p:spPr>
          <a:xfrm>
            <a:off x="6187563" y="3750174"/>
            <a:ext cx="825867" cy="369332"/>
          </a:xfrm>
          <a:prstGeom prst="rect">
            <a:avLst/>
          </a:prstGeom>
        </p:spPr>
        <p:txBody>
          <a:bodyPr wrap="none">
            <a:spAutoFit/>
          </a:bodyPr>
          <a:lstStyle/>
          <a:p>
            <a:pPr algn="ctr" defTabSz="457200"/>
            <a:r>
              <a:rPr lang="en-US" b="1" dirty="0">
                <a:solidFill>
                  <a:prstClr val="white"/>
                </a:solidFill>
                <a:latin typeface="Arial"/>
              </a:rPr>
              <a:t>92738</a:t>
            </a:r>
            <a:endParaRPr lang="nl-NL" dirty="0">
              <a:solidFill>
                <a:prstClr val="white"/>
              </a:solidFill>
              <a:latin typeface="Arial"/>
            </a:endParaRPr>
          </a:p>
        </p:txBody>
      </p:sp>
      <p:pic>
        <p:nvPicPr>
          <p:cNvPr id="9" name="Picture 4" descr="http://gamesloveres.com/wp-content/uploads/2014/03/easy-minecraft-artangry-birds-pixel-art-collection-minecraft-pixel-art-building-ideas-4k1g7ki7.png">
            <a:extLst>
              <a:ext uri="{FF2B5EF4-FFF2-40B4-BE49-F238E27FC236}">
                <a16:creationId xmlns:a16="http://schemas.microsoft.com/office/drawing/2014/main" id="{BD28877A-64B7-4F77-AD15-D53CF0FF7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233" y="2638696"/>
            <a:ext cx="4464496" cy="3600400"/>
          </a:xfrm>
          <a:prstGeom prst="rect">
            <a:avLst/>
          </a:prstGeom>
          <a:noFill/>
          <a:extLst>
            <a:ext uri="{909E8E84-426E-40DD-AFC4-6F175D3DCCD1}">
              <a14:hiddenFill xmlns:a14="http://schemas.microsoft.com/office/drawing/2010/main">
                <a:solidFill>
                  <a:srgbClr val="FFFFFF"/>
                </a:solidFill>
              </a14:hiddenFill>
            </a:ext>
          </a:extLst>
        </p:spPr>
      </p:pic>
      <p:sp>
        <p:nvSpPr>
          <p:cNvPr id="10" name="Tekstvak 9">
            <a:extLst>
              <a:ext uri="{FF2B5EF4-FFF2-40B4-BE49-F238E27FC236}">
                <a16:creationId xmlns:a16="http://schemas.microsoft.com/office/drawing/2014/main" id="{A972B3BE-B048-49DB-A3F4-594E13723138}"/>
              </a:ext>
            </a:extLst>
          </p:cNvPr>
          <p:cNvSpPr txBox="1"/>
          <p:nvPr/>
        </p:nvSpPr>
        <p:spPr>
          <a:xfrm>
            <a:off x="1703953" y="1900032"/>
            <a:ext cx="1944216" cy="1200329"/>
          </a:xfrm>
          <a:prstGeom prst="rect">
            <a:avLst/>
          </a:prstGeom>
          <a:noFill/>
        </p:spPr>
        <p:txBody>
          <a:bodyPr wrap="square" rtlCol="0">
            <a:spAutoFit/>
          </a:bodyPr>
          <a:lstStyle/>
          <a:p>
            <a:pPr defTabSz="457200"/>
            <a:r>
              <a:rPr lang="en-US" dirty="0">
                <a:solidFill>
                  <a:srgbClr val="FF0000"/>
                </a:solidFill>
                <a:latin typeface="Arial"/>
              </a:rPr>
              <a:t>top : 0 </a:t>
            </a:r>
            <a:r>
              <a:rPr lang="en-US" dirty="0" err="1">
                <a:solidFill>
                  <a:srgbClr val="FF0000"/>
                </a:solidFill>
                <a:latin typeface="Arial"/>
              </a:rPr>
              <a:t>px</a:t>
            </a:r>
            <a:r>
              <a:rPr lang="en-US" dirty="0">
                <a:solidFill>
                  <a:srgbClr val="FF0000"/>
                </a:solidFill>
                <a:latin typeface="Arial"/>
              </a:rPr>
              <a:t>;</a:t>
            </a:r>
          </a:p>
          <a:p>
            <a:pPr defTabSz="457200"/>
            <a:r>
              <a:rPr lang="en-US" dirty="0">
                <a:solidFill>
                  <a:srgbClr val="FF0000"/>
                </a:solidFill>
                <a:latin typeface="Arial"/>
              </a:rPr>
              <a:t>left : 0 </a:t>
            </a:r>
            <a:r>
              <a:rPr lang="en-US" dirty="0" err="1">
                <a:solidFill>
                  <a:srgbClr val="FF0000"/>
                </a:solidFill>
                <a:latin typeface="Arial"/>
              </a:rPr>
              <a:t>px</a:t>
            </a:r>
            <a:r>
              <a:rPr lang="en-US" dirty="0">
                <a:solidFill>
                  <a:srgbClr val="FF0000"/>
                </a:solidFill>
                <a:latin typeface="Arial"/>
              </a:rPr>
              <a:t>;</a:t>
            </a:r>
          </a:p>
          <a:p>
            <a:pPr defTabSz="457200"/>
            <a:endParaRPr lang="en-US" dirty="0">
              <a:solidFill>
                <a:srgbClr val="FF0000"/>
              </a:solidFill>
              <a:latin typeface="Arial"/>
            </a:endParaRPr>
          </a:p>
          <a:p>
            <a:pPr defTabSz="457200"/>
            <a:endParaRPr lang="en-GB" dirty="0">
              <a:solidFill>
                <a:srgbClr val="FF0000"/>
              </a:solidFill>
              <a:latin typeface="Arial"/>
            </a:endParaRPr>
          </a:p>
        </p:txBody>
      </p:sp>
      <p:sp>
        <p:nvSpPr>
          <p:cNvPr id="11" name="Ovaal 10">
            <a:extLst>
              <a:ext uri="{FF2B5EF4-FFF2-40B4-BE49-F238E27FC236}">
                <a16:creationId xmlns:a16="http://schemas.microsoft.com/office/drawing/2014/main" id="{C26B4661-0116-4F3C-8BDE-610E90CEE408}"/>
              </a:ext>
            </a:extLst>
          </p:cNvPr>
          <p:cNvSpPr/>
          <p:nvPr/>
        </p:nvSpPr>
        <p:spPr>
          <a:xfrm>
            <a:off x="4115561" y="2501260"/>
            <a:ext cx="216463" cy="216463"/>
          </a:xfrm>
          <a:prstGeom prst="ellipse">
            <a:avLst/>
          </a:prstGeom>
          <a:gradFill rotWithShape="1">
            <a:gsLst>
              <a:gs pos="0">
                <a:srgbClr val="B02A30">
                  <a:tint val="100000"/>
                  <a:shade val="100000"/>
                  <a:satMod val="130000"/>
                </a:srgbClr>
              </a:gs>
              <a:gs pos="100000">
                <a:srgbClr val="B02A3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sp>
        <p:nvSpPr>
          <p:cNvPr id="13" name="Tekstvak 12">
            <a:extLst>
              <a:ext uri="{FF2B5EF4-FFF2-40B4-BE49-F238E27FC236}">
                <a16:creationId xmlns:a16="http://schemas.microsoft.com/office/drawing/2014/main" id="{FA54912A-65F1-4053-86F6-521E10720429}"/>
              </a:ext>
            </a:extLst>
          </p:cNvPr>
          <p:cNvSpPr txBox="1"/>
          <p:nvPr/>
        </p:nvSpPr>
        <p:spPr>
          <a:xfrm>
            <a:off x="1703953" y="1900032"/>
            <a:ext cx="1944216" cy="2308324"/>
          </a:xfrm>
          <a:prstGeom prst="rect">
            <a:avLst/>
          </a:prstGeom>
          <a:noFill/>
        </p:spPr>
        <p:txBody>
          <a:bodyPr wrap="square" rtlCol="0">
            <a:spAutoFit/>
          </a:bodyPr>
          <a:lstStyle/>
          <a:p>
            <a:pPr lvl="0" defTabSz="457200"/>
            <a:r>
              <a:rPr lang="en-US" dirty="0">
                <a:solidFill>
                  <a:prstClr val="white">
                    <a:lumMod val="75000"/>
                  </a:prstClr>
                </a:solidFill>
                <a:latin typeface="Arial"/>
              </a:rPr>
              <a:t>top : 0 px;</a:t>
            </a:r>
          </a:p>
          <a:p>
            <a:pPr lvl="0" defTabSz="457200"/>
            <a:r>
              <a:rPr lang="en-US" dirty="0">
                <a:solidFill>
                  <a:prstClr val="white">
                    <a:lumMod val="75000"/>
                  </a:prstClr>
                </a:solidFill>
                <a:latin typeface="Arial"/>
              </a:rPr>
              <a:t>left : 0 px;</a:t>
            </a:r>
          </a:p>
          <a:p>
            <a:pPr lvl="0" defTabSz="457200"/>
            <a:endParaRPr lang="en-US" dirty="0">
              <a:solidFill>
                <a:srgbClr val="FF0000"/>
              </a:solidFill>
              <a:latin typeface="Arial"/>
            </a:endParaRPr>
          </a:p>
          <a:p>
            <a:pPr lvl="0" defTabSz="457200"/>
            <a:r>
              <a:rPr lang="en-US" dirty="0">
                <a:solidFill>
                  <a:srgbClr val="FF0000"/>
                </a:solidFill>
                <a:latin typeface="Arial"/>
              </a:rPr>
              <a:t>OR</a:t>
            </a:r>
          </a:p>
          <a:p>
            <a:pPr lvl="0" defTabSz="457200"/>
            <a:endParaRPr lang="en-US" dirty="0">
              <a:solidFill>
                <a:srgbClr val="FF0000"/>
              </a:solidFill>
              <a:latin typeface="Arial"/>
            </a:endParaRPr>
          </a:p>
          <a:p>
            <a:pPr lvl="0" defTabSz="457200"/>
            <a:r>
              <a:rPr lang="en-US" dirty="0">
                <a:solidFill>
                  <a:srgbClr val="FF0000"/>
                </a:solidFill>
                <a:latin typeface="Arial"/>
              </a:rPr>
              <a:t>right : -1024 px;</a:t>
            </a:r>
          </a:p>
          <a:p>
            <a:pPr lvl="0" defTabSz="457200"/>
            <a:r>
              <a:rPr lang="en-US" dirty="0">
                <a:solidFill>
                  <a:srgbClr val="FF0000"/>
                </a:solidFill>
                <a:latin typeface="Arial"/>
              </a:rPr>
              <a:t>bottom : -768 px</a:t>
            </a:r>
          </a:p>
          <a:p>
            <a:pPr defTabSz="457200"/>
            <a:endParaRPr lang="en-GB" dirty="0">
              <a:solidFill>
                <a:srgbClr val="FF0000"/>
              </a:solidFill>
              <a:latin typeface="Arial"/>
            </a:endParaRPr>
          </a:p>
        </p:txBody>
      </p:sp>
    </p:spTree>
    <p:extLst>
      <p:ext uri="{BB962C8B-B14F-4D97-AF65-F5344CB8AC3E}">
        <p14:creationId xmlns:p14="http://schemas.microsoft.com/office/powerpoint/2010/main" val="71126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2DF5AB39-F147-4789-9DA0-637DD716B133}"/>
              </a:ext>
            </a:extLst>
          </p:cNvPr>
          <p:cNvSpPr/>
          <p:nvPr/>
        </p:nvSpPr>
        <p:spPr>
          <a:xfrm>
            <a:off x="3332960" y="2679665"/>
            <a:ext cx="2879835" cy="16816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ijdelijke aanduiding voor dianummer 2">
            <a:extLst>
              <a:ext uri="{FF2B5EF4-FFF2-40B4-BE49-F238E27FC236}">
                <a16:creationId xmlns:a16="http://schemas.microsoft.com/office/drawing/2014/main" id="{4593021C-F389-4840-A187-B0C9A2CAEDE1}"/>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104DC27-A426-4FC3-9A89-4945263473A7}" type="slidenum">
              <a:rPr kumimoji="0" lang="en-US" sz="1200" b="0" i="0" u="none" strike="noStrike" kern="1200" cap="none" spc="0" normalizeH="0" baseline="0" noProof="0" smtClean="0">
                <a:ln>
                  <a:noFill/>
                </a:ln>
                <a:solidFill>
                  <a:srgbClr val="0066B3"/>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srgbClr val="0066B3"/>
              </a:solidFill>
              <a:effectLst/>
              <a:uLnTx/>
              <a:uFillTx/>
              <a:latin typeface="Arial"/>
              <a:ea typeface="+mn-ea"/>
              <a:cs typeface="+mn-cs"/>
            </a:endParaRPr>
          </a:p>
        </p:txBody>
      </p:sp>
      <p:sp>
        <p:nvSpPr>
          <p:cNvPr id="10" name="Title 4">
            <a:extLst>
              <a:ext uri="{FF2B5EF4-FFF2-40B4-BE49-F238E27FC236}">
                <a16:creationId xmlns:a16="http://schemas.microsoft.com/office/drawing/2014/main" id="{714B9591-9527-4F5C-A9B5-236A93AF84DC}"/>
              </a:ext>
            </a:extLst>
          </p:cNvPr>
          <p:cNvSpPr txBox="1">
            <a:spLocks/>
          </p:cNvSpPr>
          <p:nvPr/>
        </p:nvSpPr>
        <p:spPr>
          <a:xfrm>
            <a:off x="1168408" y="110508"/>
            <a:ext cx="9804392"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W3C about “relative position”. Read the text</a:t>
            </a:r>
            <a:endParaRPr lang="en-US" sz="3600" dirty="0">
              <a:solidFill>
                <a:schemeClr val="bg1"/>
              </a:solidFill>
            </a:endParaRPr>
          </a:p>
        </p:txBody>
      </p:sp>
      <p:sp>
        <p:nvSpPr>
          <p:cNvPr id="2" name="Rechthoek 1">
            <a:extLst>
              <a:ext uri="{FF2B5EF4-FFF2-40B4-BE49-F238E27FC236}">
                <a16:creationId xmlns:a16="http://schemas.microsoft.com/office/drawing/2014/main" id="{C0817564-F577-4BC6-BCD6-5B7AFDC83489}"/>
              </a:ext>
            </a:extLst>
          </p:cNvPr>
          <p:cNvSpPr/>
          <p:nvPr/>
        </p:nvSpPr>
        <p:spPr>
          <a:xfrm>
            <a:off x="633493" y="904040"/>
            <a:ext cx="10791251" cy="5909310"/>
          </a:xfrm>
          <a:prstGeom prst="rect">
            <a:avLst/>
          </a:prstGeom>
        </p:spPr>
        <p:txBody>
          <a:bodyPr wrap="square">
            <a:spAutoFit/>
          </a:bodyPr>
          <a:lstStyle/>
          <a:p>
            <a:r>
              <a:rPr lang="en-GB" b="1" dirty="0"/>
              <a:t>Relative positioning</a:t>
            </a:r>
          </a:p>
          <a:p>
            <a:r>
              <a:rPr lang="en-GB" dirty="0"/>
              <a:t>Once a box has been laid out according to the normal flow or floated, it may be offset relative to this position. This is called relative positioning. Offsetting a box (B1) in this way has no effect on the box (B2) that follows: B2 is given a position as if B1 were not offset and B2 is not re-positioned after B1’s offset is applied. This implies that relative positioning may cause boxes to overlap. However, if relative positioning causes an overflow: auto or overflow: scroll box to have overflow, the user agent must allow the user to access this content (at its offset position), which, through the creation of a scrolling mechanism, may affect layout.</a:t>
            </a:r>
          </a:p>
          <a:p>
            <a:r>
              <a:rPr lang="en-GB" dirty="0"/>
              <a:t>A relatively positioned box keeps its normal flow size, including line breaks and the space originally reserved for it.</a:t>
            </a:r>
          </a:p>
          <a:p>
            <a:r>
              <a:rPr lang="en-GB" dirty="0"/>
              <a:t>A relatively positioned box establishes a new a new containing block for absolutely positioned descendants. (This is a common use of relatively positioned boxes.) The section on containing blocks explains when a relatively positioned box establishes a new containing block.</a:t>
            </a:r>
          </a:p>
          <a:p>
            <a:r>
              <a:rPr lang="en-GB" dirty="0"/>
              <a:t>For relatively positioned elements, left and right move the box(es) horizontally, without changing their size. Left moves the boxes to the right, and right moves them to the left. Since boxes are not split or stretched as a result of left or right, the used values are always: left = -right.</a:t>
            </a:r>
          </a:p>
          <a:p>
            <a:r>
              <a:rPr lang="en-GB" dirty="0"/>
              <a:t>If both left and right are auto (their initial values), the used values are 0 (i.e., the boxes stay in their original position).</a:t>
            </a:r>
          </a:p>
          <a:p>
            <a:r>
              <a:rPr lang="en-GB" dirty="0"/>
              <a:t>If left is auto, its used value is minus the value of right (i.e., the boxes move to the left by the value of right).</a:t>
            </a:r>
          </a:p>
          <a:p>
            <a:r>
              <a:rPr lang="en-GB" dirty="0"/>
              <a:t>If right is specified as auto, its used value is minus the value of left.</a:t>
            </a:r>
          </a:p>
          <a:p>
            <a:r>
              <a:rPr lang="en-GB" dirty="0"/>
              <a:t>If neither left nor right is auto, the position is over-constrained, and one of them has to be ignored. If the direction property of the containing block is </a:t>
            </a:r>
            <a:r>
              <a:rPr lang="en-GB" dirty="0" err="1"/>
              <a:t>ltr</a:t>
            </a:r>
            <a:r>
              <a:rPr lang="en-GB" dirty="0"/>
              <a:t>, the value of left wins and right becomes -left. If direction of the containing block is </a:t>
            </a:r>
            <a:r>
              <a:rPr lang="en-GB" dirty="0" err="1"/>
              <a:t>rtl</a:t>
            </a:r>
            <a:r>
              <a:rPr lang="en-GB" dirty="0"/>
              <a:t>, right wins and left is ignored.</a:t>
            </a:r>
          </a:p>
        </p:txBody>
      </p:sp>
      <p:pic>
        <p:nvPicPr>
          <p:cNvPr id="4098" name="Picture 2" descr="Image result for dirkjan lost">
            <a:extLst>
              <a:ext uri="{FF2B5EF4-FFF2-40B4-BE49-F238E27FC236}">
                <a16:creationId xmlns:a16="http://schemas.microsoft.com/office/drawing/2014/main" id="{F520A866-F23B-48C1-81F1-F96306C84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856" y="1501830"/>
            <a:ext cx="4965481" cy="4854521"/>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B09D495D-1E71-475F-B739-058AC8E750C8}"/>
              </a:ext>
            </a:extLst>
          </p:cNvPr>
          <p:cNvSpPr/>
          <p:nvPr/>
        </p:nvSpPr>
        <p:spPr>
          <a:xfrm rot="21353960">
            <a:off x="6029118" y="2818502"/>
            <a:ext cx="1611903" cy="347314"/>
          </a:xfrm>
          <a:prstGeom prst="rect">
            <a:avLst/>
          </a:prstGeom>
          <a:solidFill>
            <a:srgbClr val="FDF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kstvak 4">
            <a:extLst>
              <a:ext uri="{FF2B5EF4-FFF2-40B4-BE49-F238E27FC236}">
                <a16:creationId xmlns:a16="http://schemas.microsoft.com/office/drawing/2014/main" id="{31867F2F-FF72-4D92-AE8C-0C540785CFFB}"/>
              </a:ext>
            </a:extLst>
          </p:cNvPr>
          <p:cNvSpPr txBox="1"/>
          <p:nvPr/>
        </p:nvSpPr>
        <p:spPr>
          <a:xfrm rot="21267864">
            <a:off x="5925127" y="2757633"/>
            <a:ext cx="1634358" cy="369332"/>
          </a:xfrm>
          <a:prstGeom prst="rect">
            <a:avLst/>
          </a:prstGeom>
          <a:noFill/>
        </p:spPr>
        <p:txBody>
          <a:bodyPr wrap="none" rtlCol="0">
            <a:spAutoFit/>
          </a:bodyPr>
          <a:lstStyle/>
          <a:p>
            <a:r>
              <a:rPr lang="en-US" dirty="0"/>
              <a:t>YOU ARE HERE!</a:t>
            </a:r>
            <a:endParaRPr lang="en-GB" dirty="0"/>
          </a:p>
        </p:txBody>
      </p:sp>
      <p:sp>
        <p:nvSpPr>
          <p:cNvPr id="6" name="Tekstvak 5">
            <a:extLst>
              <a:ext uri="{FF2B5EF4-FFF2-40B4-BE49-F238E27FC236}">
                <a16:creationId xmlns:a16="http://schemas.microsoft.com/office/drawing/2014/main" id="{F6CF26A3-85CC-4EC9-A893-52F0BB7BAB96}"/>
              </a:ext>
            </a:extLst>
          </p:cNvPr>
          <p:cNvSpPr txBox="1"/>
          <p:nvPr/>
        </p:nvSpPr>
        <p:spPr>
          <a:xfrm>
            <a:off x="4027293" y="1684300"/>
            <a:ext cx="1229824" cy="1446550"/>
          </a:xfrm>
          <a:prstGeom prst="rect">
            <a:avLst/>
          </a:prstGeom>
          <a:noFill/>
        </p:spPr>
        <p:txBody>
          <a:bodyPr wrap="none" rtlCol="0">
            <a:spAutoFit/>
          </a:bodyPr>
          <a:lstStyle/>
          <a:p>
            <a:r>
              <a:rPr lang="en-US" sz="8800" dirty="0"/>
              <a:t>??</a:t>
            </a:r>
            <a:endParaRPr lang="en-GB" sz="8800" dirty="0"/>
          </a:p>
        </p:txBody>
      </p:sp>
      <p:pic>
        <p:nvPicPr>
          <p:cNvPr id="12" name="Picture 2" descr="Under Construction Signage on Laptop Keyboard">
            <a:extLst>
              <a:ext uri="{FF2B5EF4-FFF2-40B4-BE49-F238E27FC236}">
                <a16:creationId xmlns:a16="http://schemas.microsoft.com/office/drawing/2014/main" id="{C19F48FE-7CF8-44DE-9385-4AEE992FD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hulterbulter.files.wordpress.com/2011/04/running-symbol.png">
            <a:extLst>
              <a:ext uri="{FF2B5EF4-FFF2-40B4-BE49-F238E27FC236}">
                <a16:creationId xmlns:a16="http://schemas.microsoft.com/office/drawing/2014/main" id="{29174A06-BA9E-4CBF-B11C-934362E3CD7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37699" y="1002758"/>
            <a:ext cx="888033" cy="815044"/>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a:extLst>
              <a:ext uri="{FF2B5EF4-FFF2-40B4-BE49-F238E27FC236}">
                <a16:creationId xmlns:a16="http://schemas.microsoft.com/office/drawing/2014/main" id="{5A5EEB78-017A-41F6-BAB1-2FC657D72F3A}"/>
              </a:ext>
            </a:extLst>
          </p:cNvPr>
          <p:cNvSpPr txBox="1">
            <a:spLocks/>
          </p:cNvSpPr>
          <p:nvPr/>
        </p:nvSpPr>
        <p:spPr>
          <a:xfrm>
            <a:off x="11237699" y="1817802"/>
            <a:ext cx="936104" cy="324036"/>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dirty="0"/>
              <a:t>1 min</a:t>
            </a:r>
          </a:p>
        </p:txBody>
      </p:sp>
    </p:spTree>
    <p:extLst>
      <p:ext uri="{BB962C8B-B14F-4D97-AF65-F5344CB8AC3E}">
        <p14:creationId xmlns:p14="http://schemas.microsoft.com/office/powerpoint/2010/main" val="235328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Possibilities</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32</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a:t>
            </a:r>
            <a:endParaRPr lang="en-US" sz="3600" dirty="0">
              <a:solidFill>
                <a:schemeClr val="bg1"/>
              </a:solidFill>
            </a:endParaRPr>
          </a:p>
        </p:txBody>
      </p:sp>
      <p:pic>
        <p:nvPicPr>
          <p:cNvPr id="2" name="Afbeelding 1">
            <a:extLst>
              <a:ext uri="{FF2B5EF4-FFF2-40B4-BE49-F238E27FC236}">
                <a16:creationId xmlns:a16="http://schemas.microsoft.com/office/drawing/2014/main" id="{88EB735D-C7E8-4194-BB2B-9BB475A47BCF}"/>
              </a:ext>
            </a:extLst>
          </p:cNvPr>
          <p:cNvPicPr>
            <a:picLocks noChangeAspect="1"/>
          </p:cNvPicPr>
          <p:nvPr/>
        </p:nvPicPr>
        <p:blipFill>
          <a:blip r:embed="rId3"/>
          <a:stretch>
            <a:fillRect/>
          </a:stretch>
        </p:blipFill>
        <p:spPr>
          <a:xfrm>
            <a:off x="2343619" y="2819476"/>
            <a:ext cx="7504762" cy="1219048"/>
          </a:xfrm>
          <a:prstGeom prst="rect">
            <a:avLst/>
          </a:prstGeom>
        </p:spPr>
      </p:pic>
      <p:sp>
        <p:nvSpPr>
          <p:cNvPr id="7" name="Rechthoek 6">
            <a:extLst>
              <a:ext uri="{FF2B5EF4-FFF2-40B4-BE49-F238E27FC236}">
                <a16:creationId xmlns:a16="http://schemas.microsoft.com/office/drawing/2014/main" id="{5F81E107-B8AC-403C-8A1A-2B1D769F1854}"/>
              </a:ext>
            </a:extLst>
          </p:cNvPr>
          <p:cNvSpPr/>
          <p:nvPr/>
        </p:nvSpPr>
        <p:spPr>
          <a:xfrm>
            <a:off x="2489100" y="3236002"/>
            <a:ext cx="6840760" cy="976754"/>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sp>
        <p:nvSpPr>
          <p:cNvPr id="8" name="Tekstvak 7">
            <a:extLst>
              <a:ext uri="{FF2B5EF4-FFF2-40B4-BE49-F238E27FC236}">
                <a16:creationId xmlns:a16="http://schemas.microsoft.com/office/drawing/2014/main" id="{C92D03D7-E2EE-46D5-9102-DDDDB5EF2E17}"/>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pic>
        <p:nvPicPr>
          <p:cNvPr id="11" name="Afbeelding 10">
            <a:extLst>
              <a:ext uri="{FF2B5EF4-FFF2-40B4-BE49-F238E27FC236}">
                <a16:creationId xmlns:a16="http://schemas.microsoft.com/office/drawing/2014/main" id="{E535E9FA-F2FA-4D42-8A75-3561D2449DB9}"/>
              </a:ext>
            </a:extLst>
          </p:cNvPr>
          <p:cNvPicPr>
            <a:picLocks noChangeAspect="1"/>
          </p:cNvPicPr>
          <p:nvPr/>
        </p:nvPicPr>
        <p:blipFill>
          <a:blip r:embed="rId3"/>
          <a:stretch>
            <a:fillRect/>
          </a:stretch>
        </p:blipFill>
        <p:spPr>
          <a:xfrm>
            <a:off x="2343619" y="2819476"/>
            <a:ext cx="7504762" cy="1219048"/>
          </a:xfrm>
          <a:prstGeom prst="rect">
            <a:avLst/>
          </a:prstGeom>
        </p:spPr>
      </p:pic>
      <p:sp>
        <p:nvSpPr>
          <p:cNvPr id="12" name="Rechthoek 11">
            <a:extLst>
              <a:ext uri="{FF2B5EF4-FFF2-40B4-BE49-F238E27FC236}">
                <a16:creationId xmlns:a16="http://schemas.microsoft.com/office/drawing/2014/main" id="{88684462-DA55-4AFC-B684-A50BC420BEB6}"/>
              </a:ext>
            </a:extLst>
          </p:cNvPr>
          <p:cNvSpPr/>
          <p:nvPr/>
        </p:nvSpPr>
        <p:spPr>
          <a:xfrm>
            <a:off x="2447058" y="3429000"/>
            <a:ext cx="7243480" cy="976754"/>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sp>
        <p:nvSpPr>
          <p:cNvPr id="13" name="Rechthoek 12">
            <a:extLst>
              <a:ext uri="{FF2B5EF4-FFF2-40B4-BE49-F238E27FC236}">
                <a16:creationId xmlns:a16="http://schemas.microsoft.com/office/drawing/2014/main" id="{0F09E206-5A85-4410-85D9-96AA68FDB501}"/>
              </a:ext>
            </a:extLst>
          </p:cNvPr>
          <p:cNvSpPr/>
          <p:nvPr/>
        </p:nvSpPr>
        <p:spPr>
          <a:xfrm>
            <a:off x="2447058" y="2179014"/>
            <a:ext cx="7243480" cy="976754"/>
          </a:xfrm>
          <a:prstGeom prst="rect">
            <a:avLst/>
          </a:prstGeom>
          <a:solidFill>
            <a:srgbClr val="FFFFFF">
              <a:alpha val="80000"/>
            </a:srgbClr>
          </a:solidFill>
          <a:ln w="25400" cap="flat" cmpd="sng" algn="ctr">
            <a:solidFill>
              <a:sysClr val="window" lastClr="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pic>
        <p:nvPicPr>
          <p:cNvPr id="14" name="Afbeelding 13">
            <a:extLst>
              <a:ext uri="{FF2B5EF4-FFF2-40B4-BE49-F238E27FC236}">
                <a16:creationId xmlns:a16="http://schemas.microsoft.com/office/drawing/2014/main" id="{30E6A9DB-71DC-4486-BDE4-F007502C26B1}"/>
              </a:ext>
            </a:extLst>
          </p:cNvPr>
          <p:cNvPicPr>
            <a:picLocks noChangeAspect="1"/>
          </p:cNvPicPr>
          <p:nvPr/>
        </p:nvPicPr>
        <p:blipFill>
          <a:blip r:embed="rId3"/>
          <a:stretch>
            <a:fillRect/>
          </a:stretch>
        </p:blipFill>
        <p:spPr>
          <a:xfrm>
            <a:off x="2343619" y="2819476"/>
            <a:ext cx="7504762" cy="1219048"/>
          </a:xfrm>
          <a:prstGeom prst="rect">
            <a:avLst/>
          </a:prstGeom>
        </p:spPr>
      </p:pic>
      <p:sp>
        <p:nvSpPr>
          <p:cNvPr id="15" name="Rechthoek 14">
            <a:extLst>
              <a:ext uri="{FF2B5EF4-FFF2-40B4-BE49-F238E27FC236}">
                <a16:creationId xmlns:a16="http://schemas.microsoft.com/office/drawing/2014/main" id="{6B138105-4429-4D2D-AC7A-4D9D09024DD9}"/>
              </a:ext>
            </a:extLst>
          </p:cNvPr>
          <p:cNvSpPr/>
          <p:nvPr/>
        </p:nvSpPr>
        <p:spPr>
          <a:xfrm>
            <a:off x="2436548" y="3677436"/>
            <a:ext cx="6840760" cy="976754"/>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sp>
        <p:nvSpPr>
          <p:cNvPr id="16" name="Rechthoek 15">
            <a:extLst>
              <a:ext uri="{FF2B5EF4-FFF2-40B4-BE49-F238E27FC236}">
                <a16:creationId xmlns:a16="http://schemas.microsoft.com/office/drawing/2014/main" id="{717EF349-07EB-40F6-8FE8-A4797AA733AC}"/>
              </a:ext>
            </a:extLst>
          </p:cNvPr>
          <p:cNvSpPr/>
          <p:nvPr/>
        </p:nvSpPr>
        <p:spPr>
          <a:xfrm>
            <a:off x="2447058" y="2431261"/>
            <a:ext cx="7243480" cy="976754"/>
          </a:xfrm>
          <a:prstGeom prst="rect">
            <a:avLst/>
          </a:prstGeom>
          <a:solidFill>
            <a:srgbClr val="FFFFFF">
              <a:alpha val="80000"/>
            </a:srgbClr>
          </a:solidFill>
          <a:ln w="25400" cap="flat" cmpd="sng" algn="ctr">
            <a:solidFill>
              <a:sysClr val="window" lastClr="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pic>
        <p:nvPicPr>
          <p:cNvPr id="17" name="Afbeelding 16">
            <a:extLst>
              <a:ext uri="{FF2B5EF4-FFF2-40B4-BE49-F238E27FC236}">
                <a16:creationId xmlns:a16="http://schemas.microsoft.com/office/drawing/2014/main" id="{C2543EF3-7775-444A-B377-A2B9AAFE7109}"/>
              </a:ext>
            </a:extLst>
          </p:cNvPr>
          <p:cNvPicPr>
            <a:picLocks noChangeAspect="1"/>
          </p:cNvPicPr>
          <p:nvPr/>
        </p:nvPicPr>
        <p:blipFill>
          <a:blip r:embed="rId3"/>
          <a:stretch>
            <a:fillRect/>
          </a:stretch>
        </p:blipFill>
        <p:spPr>
          <a:xfrm>
            <a:off x="2343619" y="2819476"/>
            <a:ext cx="7504762" cy="1219048"/>
          </a:xfrm>
          <a:prstGeom prst="rect">
            <a:avLst/>
          </a:prstGeom>
        </p:spPr>
      </p:pic>
      <p:sp>
        <p:nvSpPr>
          <p:cNvPr id="18" name="Rechthoek 17">
            <a:extLst>
              <a:ext uri="{FF2B5EF4-FFF2-40B4-BE49-F238E27FC236}">
                <a16:creationId xmlns:a16="http://schemas.microsoft.com/office/drawing/2014/main" id="{A2E2897E-77C2-4F72-BF5C-EF04F3448DAD}"/>
              </a:ext>
            </a:extLst>
          </p:cNvPr>
          <p:cNvSpPr/>
          <p:nvPr/>
        </p:nvSpPr>
        <p:spPr>
          <a:xfrm>
            <a:off x="2447058" y="2694019"/>
            <a:ext cx="7243480" cy="976754"/>
          </a:xfrm>
          <a:prstGeom prst="rect">
            <a:avLst/>
          </a:prstGeom>
          <a:solidFill>
            <a:srgbClr val="FFFFFF">
              <a:alpha val="80000"/>
            </a:srgbClr>
          </a:solidFill>
          <a:ln w="25400" cap="flat" cmpd="sng" algn="ctr">
            <a:solidFill>
              <a:sysClr val="window" lastClr="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Arial"/>
              <a:ea typeface="+mn-ea"/>
              <a:cs typeface="+mn-cs"/>
            </a:endParaRPr>
          </a:p>
        </p:txBody>
      </p:sp>
      <p:sp>
        <p:nvSpPr>
          <p:cNvPr id="9" name="Ovaal 8">
            <a:extLst>
              <a:ext uri="{FF2B5EF4-FFF2-40B4-BE49-F238E27FC236}">
                <a16:creationId xmlns:a16="http://schemas.microsoft.com/office/drawing/2014/main" id="{836BBA71-001E-4571-ADC7-3BF978325321}"/>
              </a:ext>
            </a:extLst>
          </p:cNvPr>
          <p:cNvSpPr/>
          <p:nvPr/>
        </p:nvSpPr>
        <p:spPr>
          <a:xfrm>
            <a:off x="5113866" y="2736522"/>
            <a:ext cx="2246489" cy="6028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98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2" grpId="1" animBg="1"/>
      <p:bldP spid="13" grpId="0" animBg="1"/>
      <p:bldP spid="13" grpId="1" animBg="1"/>
      <p:bldP spid="15" grpId="0" animBg="1"/>
      <p:bldP spid="15" grpId="1" animBg="1"/>
      <p:bldP spid="16" grpId="0" animBg="1"/>
      <p:bldP spid="16" grpId="1"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x</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33</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 [setup without </a:t>
            </a:r>
            <a:r>
              <a:rPr lang="en-US" sz="3600" dirty="0" err="1">
                <a:solidFill>
                  <a:schemeClr val="bg1"/>
                </a:solidFill>
                <a:latin typeface="Arial Narrow" panose="020B0606020202030204" pitchFamily="34" charset="0"/>
              </a:rPr>
              <a:t>css</a:t>
            </a:r>
            <a:r>
              <a:rPr lang="en-US" sz="3600" dirty="0">
                <a:solidFill>
                  <a:schemeClr val="bg1"/>
                </a:solidFill>
                <a:latin typeface="Arial Narrow" panose="020B0606020202030204" pitchFamily="34" charset="0"/>
              </a:rPr>
              <a: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pic>
        <p:nvPicPr>
          <p:cNvPr id="2" name="Afbeelding 1">
            <a:extLst>
              <a:ext uri="{FF2B5EF4-FFF2-40B4-BE49-F238E27FC236}">
                <a16:creationId xmlns:a16="http://schemas.microsoft.com/office/drawing/2014/main" id="{4D0329FD-E4A8-48D2-9FA8-967C6BED88A1}"/>
              </a:ext>
            </a:extLst>
          </p:cNvPr>
          <p:cNvPicPr>
            <a:picLocks noChangeAspect="1"/>
          </p:cNvPicPr>
          <p:nvPr/>
        </p:nvPicPr>
        <p:blipFill>
          <a:blip r:embed="rId3"/>
          <a:stretch>
            <a:fillRect/>
          </a:stretch>
        </p:blipFill>
        <p:spPr>
          <a:xfrm>
            <a:off x="528041" y="903889"/>
            <a:ext cx="5467715" cy="5951879"/>
          </a:xfrm>
          <a:prstGeom prst="rect">
            <a:avLst/>
          </a:prstGeom>
        </p:spPr>
      </p:pic>
      <p:pic>
        <p:nvPicPr>
          <p:cNvPr id="7" name="Afbeelding 6">
            <a:extLst>
              <a:ext uri="{FF2B5EF4-FFF2-40B4-BE49-F238E27FC236}">
                <a16:creationId xmlns:a16="http://schemas.microsoft.com/office/drawing/2014/main" id="{A2558AAE-9C81-4F94-9E61-BE0F93284BB2}"/>
              </a:ext>
            </a:extLst>
          </p:cNvPr>
          <p:cNvPicPr>
            <a:picLocks noChangeAspect="1"/>
          </p:cNvPicPr>
          <p:nvPr/>
        </p:nvPicPr>
        <p:blipFill>
          <a:blip r:embed="rId4"/>
          <a:stretch>
            <a:fillRect/>
          </a:stretch>
        </p:blipFill>
        <p:spPr>
          <a:xfrm>
            <a:off x="6380746" y="1602622"/>
            <a:ext cx="5095238" cy="4295238"/>
          </a:xfrm>
          <a:prstGeom prst="rect">
            <a:avLst/>
          </a:prstGeom>
          <a:ln w="38100">
            <a:solidFill>
              <a:srgbClr val="0070C0"/>
            </a:solidFill>
          </a:ln>
        </p:spPr>
      </p:pic>
    </p:spTree>
    <p:extLst>
      <p:ext uri="{BB962C8B-B14F-4D97-AF65-F5344CB8AC3E}">
        <p14:creationId xmlns:p14="http://schemas.microsoft.com/office/powerpoint/2010/main" val="3773400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x</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34</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 [setup with </a:t>
            </a:r>
            <a:r>
              <a:rPr lang="en-US" sz="3600" dirty="0" err="1">
                <a:solidFill>
                  <a:schemeClr val="bg1"/>
                </a:solidFill>
                <a:latin typeface="Arial Narrow" panose="020B0606020202030204" pitchFamily="34" charset="0"/>
              </a:rPr>
              <a:t>css</a:t>
            </a:r>
            <a:r>
              <a:rPr lang="en-US" sz="3600" dirty="0">
                <a:solidFill>
                  <a:schemeClr val="bg1"/>
                </a:solidFill>
                <a:latin typeface="Arial Narrow" panose="020B0606020202030204" pitchFamily="34" charset="0"/>
              </a:rPr>
              <a: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9916341" y="173500"/>
            <a:ext cx="2275660"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pic>
        <p:nvPicPr>
          <p:cNvPr id="2" name="Afbeelding 1">
            <a:extLst>
              <a:ext uri="{FF2B5EF4-FFF2-40B4-BE49-F238E27FC236}">
                <a16:creationId xmlns:a16="http://schemas.microsoft.com/office/drawing/2014/main" id="{4D0329FD-E4A8-48D2-9FA8-967C6BED88A1}"/>
              </a:ext>
            </a:extLst>
          </p:cNvPr>
          <p:cNvPicPr>
            <a:picLocks noChangeAspect="1"/>
          </p:cNvPicPr>
          <p:nvPr/>
        </p:nvPicPr>
        <p:blipFill>
          <a:blip r:embed="rId4"/>
          <a:stretch>
            <a:fillRect/>
          </a:stretch>
        </p:blipFill>
        <p:spPr>
          <a:xfrm>
            <a:off x="528041" y="903889"/>
            <a:ext cx="5467715" cy="5951879"/>
          </a:xfrm>
          <a:prstGeom prst="rect">
            <a:avLst/>
          </a:prstGeom>
        </p:spPr>
      </p:pic>
      <p:sp>
        <p:nvSpPr>
          <p:cNvPr id="10" name="Rechthoek 9">
            <a:extLst>
              <a:ext uri="{FF2B5EF4-FFF2-40B4-BE49-F238E27FC236}">
                <a16:creationId xmlns:a16="http://schemas.microsoft.com/office/drawing/2014/main" id="{8807BFF7-2F02-41FE-B152-58C7C3E54478}"/>
              </a:ext>
            </a:extLst>
          </p:cNvPr>
          <p:cNvSpPr/>
          <p:nvPr/>
        </p:nvSpPr>
        <p:spPr>
          <a:xfrm>
            <a:off x="3468414" y="960140"/>
            <a:ext cx="861848" cy="5895628"/>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1" name="Afbeelding 10">
            <a:extLst>
              <a:ext uri="{FF2B5EF4-FFF2-40B4-BE49-F238E27FC236}">
                <a16:creationId xmlns:a16="http://schemas.microsoft.com/office/drawing/2014/main" id="{C866C0C1-7B8D-4606-9BF4-85BFDB66ACB5}"/>
              </a:ext>
            </a:extLst>
          </p:cNvPr>
          <p:cNvPicPr>
            <a:picLocks noChangeAspect="1"/>
          </p:cNvPicPr>
          <p:nvPr/>
        </p:nvPicPr>
        <p:blipFill>
          <a:blip r:embed="rId5"/>
          <a:stretch>
            <a:fillRect/>
          </a:stretch>
        </p:blipFill>
        <p:spPr>
          <a:xfrm>
            <a:off x="6802107" y="2165131"/>
            <a:ext cx="5307383" cy="3270601"/>
          </a:xfrm>
          <a:prstGeom prst="rect">
            <a:avLst/>
          </a:prstGeom>
          <a:ln w="28575">
            <a:solidFill>
              <a:srgbClr val="2F528F"/>
            </a:solidFill>
          </a:ln>
        </p:spPr>
      </p:pic>
      <p:pic>
        <p:nvPicPr>
          <p:cNvPr id="13" name="Afbeelding 12">
            <a:extLst>
              <a:ext uri="{FF2B5EF4-FFF2-40B4-BE49-F238E27FC236}">
                <a16:creationId xmlns:a16="http://schemas.microsoft.com/office/drawing/2014/main" id="{BF0ADC5E-7CD5-41E7-8577-F4FF29F484D3}"/>
              </a:ext>
            </a:extLst>
          </p:cNvPr>
          <p:cNvPicPr>
            <a:picLocks noChangeAspect="1"/>
          </p:cNvPicPr>
          <p:nvPr/>
        </p:nvPicPr>
        <p:blipFill>
          <a:blip r:embed="rId6"/>
          <a:stretch>
            <a:fillRect/>
          </a:stretch>
        </p:blipFill>
        <p:spPr>
          <a:xfrm>
            <a:off x="4292147" y="738692"/>
            <a:ext cx="2394762" cy="6098288"/>
          </a:xfrm>
          <a:prstGeom prst="rect">
            <a:avLst/>
          </a:prstGeom>
          <a:ln w="28575">
            <a:solidFill>
              <a:srgbClr val="FFC000"/>
            </a:solidFill>
          </a:ln>
        </p:spPr>
      </p:pic>
      <p:pic>
        <p:nvPicPr>
          <p:cNvPr id="14" name="Afbeelding 13">
            <a:extLst>
              <a:ext uri="{FF2B5EF4-FFF2-40B4-BE49-F238E27FC236}">
                <a16:creationId xmlns:a16="http://schemas.microsoft.com/office/drawing/2014/main" id="{629589DC-F2C1-40EE-AFB0-70BBBEF6B913}"/>
              </a:ext>
            </a:extLst>
          </p:cNvPr>
          <p:cNvPicPr>
            <a:picLocks noChangeAspect="1"/>
          </p:cNvPicPr>
          <p:nvPr/>
        </p:nvPicPr>
        <p:blipFill>
          <a:blip r:embed="rId7"/>
          <a:stretch>
            <a:fillRect/>
          </a:stretch>
        </p:blipFill>
        <p:spPr>
          <a:xfrm>
            <a:off x="4292147" y="738692"/>
            <a:ext cx="2275661" cy="6119308"/>
          </a:xfrm>
          <a:prstGeom prst="rect">
            <a:avLst/>
          </a:prstGeom>
        </p:spPr>
      </p:pic>
    </p:spTree>
    <p:extLst>
      <p:ext uri="{BB962C8B-B14F-4D97-AF65-F5344CB8AC3E}">
        <p14:creationId xmlns:p14="http://schemas.microsoft.com/office/powerpoint/2010/main" val="1915235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8CC21AC9-B366-46A4-92B9-F626AC86FCAC}"/>
              </a:ext>
            </a:extLst>
          </p:cNvPr>
          <p:cNvPicPr>
            <a:picLocks noChangeAspect="1"/>
          </p:cNvPicPr>
          <p:nvPr/>
        </p:nvPicPr>
        <p:blipFill>
          <a:blip r:embed="rId4"/>
          <a:stretch>
            <a:fillRect/>
          </a:stretch>
        </p:blipFill>
        <p:spPr>
          <a:xfrm>
            <a:off x="707319" y="1609344"/>
            <a:ext cx="3495238" cy="5161905"/>
          </a:xfrm>
          <a:prstGeom prst="rect">
            <a:avLst/>
          </a:prstGeom>
          <a:ln w="28575">
            <a:solidFill>
              <a:srgbClr val="FFC000"/>
            </a:solidFill>
          </a:ln>
        </p:spPr>
      </p:pic>
      <p:pic>
        <p:nvPicPr>
          <p:cNvPr id="11" name="Afbeelding 10">
            <a:extLst>
              <a:ext uri="{FF2B5EF4-FFF2-40B4-BE49-F238E27FC236}">
                <a16:creationId xmlns:a16="http://schemas.microsoft.com/office/drawing/2014/main" id="{197EA7EC-FB23-4D51-A6DE-D5708487E7C4}"/>
              </a:ext>
            </a:extLst>
          </p:cNvPr>
          <p:cNvPicPr>
            <a:picLocks noChangeAspect="1"/>
          </p:cNvPicPr>
          <p:nvPr/>
        </p:nvPicPr>
        <p:blipFill>
          <a:blip r:embed="rId5"/>
          <a:stretch>
            <a:fillRect/>
          </a:stretch>
        </p:blipFill>
        <p:spPr>
          <a:xfrm>
            <a:off x="4548505" y="1609344"/>
            <a:ext cx="7569925" cy="4664861"/>
          </a:xfrm>
          <a:prstGeom prst="rect">
            <a:avLst/>
          </a:prstGeom>
          <a:ln w="28575">
            <a:solidFill>
              <a:srgbClr val="2F528F"/>
            </a:solidFill>
          </a:ln>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article margin is the grey area </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35</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 [what is important]</a:t>
            </a:r>
            <a:endParaRPr lang="en-US" sz="3600" dirty="0">
              <a:solidFill>
                <a:schemeClr val="bg1"/>
              </a:solidFill>
            </a:endParaRPr>
          </a:p>
        </p:txBody>
      </p:sp>
      <p:sp>
        <p:nvSpPr>
          <p:cNvPr id="8" name="Pijl: omhoog 7">
            <a:extLst>
              <a:ext uri="{FF2B5EF4-FFF2-40B4-BE49-F238E27FC236}">
                <a16:creationId xmlns:a16="http://schemas.microsoft.com/office/drawing/2014/main" id="{E09F1EF1-6410-4428-B27E-1701ABD898F5}"/>
              </a:ext>
            </a:extLst>
          </p:cNvPr>
          <p:cNvSpPr/>
          <p:nvPr/>
        </p:nvSpPr>
        <p:spPr>
          <a:xfrm rot="4151749">
            <a:off x="4601786" y="1689320"/>
            <a:ext cx="357351" cy="12337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8ECB0257-94D5-43BC-8DBE-68C9A36393D5}"/>
              </a:ext>
            </a:extLst>
          </p:cNvPr>
          <p:cNvSpPr/>
          <p:nvPr/>
        </p:nvSpPr>
        <p:spPr>
          <a:xfrm>
            <a:off x="1168408" y="2597641"/>
            <a:ext cx="2922881" cy="30479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76CED284-158C-4287-8126-87F9EFB971CF}"/>
              </a:ext>
            </a:extLst>
          </p:cNvPr>
          <p:cNvSpPr/>
          <p:nvPr/>
        </p:nvSpPr>
        <p:spPr>
          <a:xfrm>
            <a:off x="958771" y="2454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4BE49299-AD44-4FE6-AA10-A03250440F0E}"/>
              </a:ext>
            </a:extLst>
          </p:cNvPr>
          <p:cNvSpPr/>
          <p:nvPr/>
        </p:nvSpPr>
        <p:spPr>
          <a:xfrm>
            <a:off x="958770" y="2952089"/>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hthoek 14">
            <a:extLst>
              <a:ext uri="{FF2B5EF4-FFF2-40B4-BE49-F238E27FC236}">
                <a16:creationId xmlns:a16="http://schemas.microsoft.com/office/drawing/2014/main" id="{6EB3DCF8-86E7-43F3-BF40-ADDF7F738ED8}"/>
              </a:ext>
            </a:extLst>
          </p:cNvPr>
          <p:cNvSpPr/>
          <p:nvPr/>
        </p:nvSpPr>
        <p:spPr>
          <a:xfrm>
            <a:off x="958770" y="4517373"/>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hthoek 15">
            <a:extLst>
              <a:ext uri="{FF2B5EF4-FFF2-40B4-BE49-F238E27FC236}">
                <a16:creationId xmlns:a16="http://schemas.microsoft.com/office/drawing/2014/main" id="{110C4C48-855F-4574-8436-143B7F4F5F03}"/>
              </a:ext>
            </a:extLst>
          </p:cNvPr>
          <p:cNvSpPr/>
          <p:nvPr/>
        </p:nvSpPr>
        <p:spPr>
          <a:xfrm>
            <a:off x="958769" y="55346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hthoek 16">
            <a:extLst>
              <a:ext uri="{FF2B5EF4-FFF2-40B4-BE49-F238E27FC236}">
                <a16:creationId xmlns:a16="http://schemas.microsoft.com/office/drawing/2014/main" id="{C2623796-ECC3-4411-9210-E1B2A3091E0F}"/>
              </a:ext>
            </a:extLst>
          </p:cNvPr>
          <p:cNvSpPr/>
          <p:nvPr/>
        </p:nvSpPr>
        <p:spPr>
          <a:xfrm>
            <a:off x="958769" y="6035621"/>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Tekstvak 18">
            <a:extLst>
              <a:ext uri="{FF2B5EF4-FFF2-40B4-BE49-F238E27FC236}">
                <a16:creationId xmlns:a16="http://schemas.microsoft.com/office/drawing/2014/main" id="{4470B779-D583-4C4A-905F-9D0AEF473F20}"/>
              </a:ext>
            </a:extLst>
          </p:cNvPr>
          <p:cNvSpPr txBox="1"/>
          <p:nvPr/>
        </p:nvSpPr>
        <p:spPr>
          <a:xfrm>
            <a:off x="9916341" y="173500"/>
            <a:ext cx="2275660"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065493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223DB6CD-2A0B-489C-BA34-14F8CBB47827}"/>
              </a:ext>
            </a:extLst>
          </p:cNvPr>
          <p:cNvPicPr>
            <a:picLocks noChangeAspect="1"/>
          </p:cNvPicPr>
          <p:nvPr/>
        </p:nvPicPr>
        <p:blipFill>
          <a:blip r:embed="rId3"/>
          <a:stretch>
            <a:fillRect/>
          </a:stretch>
        </p:blipFill>
        <p:spPr>
          <a:xfrm>
            <a:off x="707319" y="1609344"/>
            <a:ext cx="3495238" cy="5161905"/>
          </a:xfrm>
          <a:prstGeom prst="rect">
            <a:avLst/>
          </a:prstGeom>
          <a:ln w="28575">
            <a:solidFill>
              <a:srgbClr val="FFC000"/>
            </a:solidFill>
          </a:ln>
        </p:spPr>
      </p:pic>
      <p:pic>
        <p:nvPicPr>
          <p:cNvPr id="12" name="Afbeelding 11">
            <a:extLst>
              <a:ext uri="{FF2B5EF4-FFF2-40B4-BE49-F238E27FC236}">
                <a16:creationId xmlns:a16="http://schemas.microsoft.com/office/drawing/2014/main" id="{EB0DBEA4-0740-4217-A071-16C1F27AF160}"/>
              </a:ext>
            </a:extLst>
          </p:cNvPr>
          <p:cNvPicPr>
            <a:picLocks noChangeAspect="1"/>
          </p:cNvPicPr>
          <p:nvPr/>
        </p:nvPicPr>
        <p:blipFill>
          <a:blip r:embed="rId4"/>
          <a:stretch>
            <a:fillRect/>
          </a:stretch>
        </p:blipFill>
        <p:spPr>
          <a:xfrm>
            <a:off x="4548505" y="1609344"/>
            <a:ext cx="7569925" cy="4664861"/>
          </a:xfrm>
          <a:prstGeom prst="rect">
            <a:avLst/>
          </a:prstGeom>
          <a:ln w="28575">
            <a:solidFill>
              <a:srgbClr val="2F528F"/>
            </a:solidFill>
          </a:ln>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article border is the “darker” pink</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 [what is important]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
        <p:nvSpPr>
          <p:cNvPr id="8" name="Pijl: omhoog 7">
            <a:extLst>
              <a:ext uri="{FF2B5EF4-FFF2-40B4-BE49-F238E27FC236}">
                <a16:creationId xmlns:a16="http://schemas.microsoft.com/office/drawing/2014/main" id="{E09F1EF1-6410-4428-B27E-1701ABD898F5}"/>
              </a:ext>
            </a:extLst>
          </p:cNvPr>
          <p:cNvSpPr/>
          <p:nvPr/>
        </p:nvSpPr>
        <p:spPr>
          <a:xfrm rot="4438985">
            <a:off x="5418371" y="1210297"/>
            <a:ext cx="357351" cy="26419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8ECB0257-94D5-43BC-8DBE-68C9A36393D5}"/>
              </a:ext>
            </a:extLst>
          </p:cNvPr>
          <p:cNvSpPr/>
          <p:nvPr/>
        </p:nvSpPr>
        <p:spPr>
          <a:xfrm>
            <a:off x="1216790" y="2858615"/>
            <a:ext cx="2922881" cy="30479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CEF0EE45-A770-4FC0-88DE-6AB6F17DE329}"/>
              </a:ext>
            </a:extLst>
          </p:cNvPr>
          <p:cNvSpPr/>
          <p:nvPr/>
        </p:nvSpPr>
        <p:spPr>
          <a:xfrm>
            <a:off x="958771" y="2454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DFE21FDE-D01D-4FF7-938C-F7B2748B225C}"/>
              </a:ext>
            </a:extLst>
          </p:cNvPr>
          <p:cNvSpPr/>
          <p:nvPr/>
        </p:nvSpPr>
        <p:spPr>
          <a:xfrm>
            <a:off x="958770" y="2952089"/>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hthoek 14">
            <a:extLst>
              <a:ext uri="{FF2B5EF4-FFF2-40B4-BE49-F238E27FC236}">
                <a16:creationId xmlns:a16="http://schemas.microsoft.com/office/drawing/2014/main" id="{05EF2E2C-D43C-4119-9DFB-6DB9FE589587}"/>
              </a:ext>
            </a:extLst>
          </p:cNvPr>
          <p:cNvSpPr/>
          <p:nvPr/>
        </p:nvSpPr>
        <p:spPr>
          <a:xfrm>
            <a:off x="958770" y="4517373"/>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hthoek 15">
            <a:extLst>
              <a:ext uri="{FF2B5EF4-FFF2-40B4-BE49-F238E27FC236}">
                <a16:creationId xmlns:a16="http://schemas.microsoft.com/office/drawing/2014/main" id="{CCF6CF0A-A569-4A1F-9580-30B02034E414}"/>
              </a:ext>
            </a:extLst>
          </p:cNvPr>
          <p:cNvSpPr/>
          <p:nvPr/>
        </p:nvSpPr>
        <p:spPr>
          <a:xfrm>
            <a:off x="958769" y="55346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hthoek 16">
            <a:extLst>
              <a:ext uri="{FF2B5EF4-FFF2-40B4-BE49-F238E27FC236}">
                <a16:creationId xmlns:a16="http://schemas.microsoft.com/office/drawing/2014/main" id="{095AC706-BF6E-4391-83CC-C0E39D37EE53}"/>
              </a:ext>
            </a:extLst>
          </p:cNvPr>
          <p:cNvSpPr/>
          <p:nvPr/>
        </p:nvSpPr>
        <p:spPr>
          <a:xfrm>
            <a:off x="958769" y="6035621"/>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48509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2DD934AA-244D-4D96-916A-8D32C4A69B72}"/>
              </a:ext>
            </a:extLst>
          </p:cNvPr>
          <p:cNvPicPr>
            <a:picLocks noChangeAspect="1"/>
          </p:cNvPicPr>
          <p:nvPr/>
        </p:nvPicPr>
        <p:blipFill>
          <a:blip r:embed="rId3"/>
          <a:stretch>
            <a:fillRect/>
          </a:stretch>
        </p:blipFill>
        <p:spPr>
          <a:xfrm>
            <a:off x="707319" y="1609344"/>
            <a:ext cx="3495238" cy="5161905"/>
          </a:xfrm>
          <a:prstGeom prst="rect">
            <a:avLst/>
          </a:prstGeom>
          <a:ln w="28575">
            <a:solidFill>
              <a:srgbClr val="FFC000"/>
            </a:solidFill>
          </a:ln>
        </p:spPr>
      </p:pic>
      <p:pic>
        <p:nvPicPr>
          <p:cNvPr id="12" name="Afbeelding 11">
            <a:extLst>
              <a:ext uri="{FF2B5EF4-FFF2-40B4-BE49-F238E27FC236}">
                <a16:creationId xmlns:a16="http://schemas.microsoft.com/office/drawing/2014/main" id="{DBC83F9B-BD90-476A-BC10-ADE8FEB4C90B}"/>
              </a:ext>
            </a:extLst>
          </p:cNvPr>
          <p:cNvPicPr>
            <a:picLocks noChangeAspect="1"/>
          </p:cNvPicPr>
          <p:nvPr/>
        </p:nvPicPr>
        <p:blipFill>
          <a:blip r:embed="rId4"/>
          <a:stretch>
            <a:fillRect/>
          </a:stretch>
        </p:blipFill>
        <p:spPr>
          <a:xfrm>
            <a:off x="4548505" y="1609344"/>
            <a:ext cx="7569925" cy="4664861"/>
          </a:xfrm>
          <a:prstGeom prst="rect">
            <a:avLst/>
          </a:prstGeom>
          <a:ln w="28575">
            <a:solidFill>
              <a:srgbClr val="2F528F"/>
            </a:solidFill>
          </a:ln>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1135989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article padding, is the blue hatched area</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 [what is important]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
        <p:nvSpPr>
          <p:cNvPr id="8" name="Pijl: omhoog 7">
            <a:extLst>
              <a:ext uri="{FF2B5EF4-FFF2-40B4-BE49-F238E27FC236}">
                <a16:creationId xmlns:a16="http://schemas.microsoft.com/office/drawing/2014/main" id="{E09F1EF1-6410-4428-B27E-1701ABD898F5}"/>
              </a:ext>
            </a:extLst>
          </p:cNvPr>
          <p:cNvSpPr/>
          <p:nvPr/>
        </p:nvSpPr>
        <p:spPr>
          <a:xfrm rot="5400000">
            <a:off x="4334681" y="2958229"/>
            <a:ext cx="357351" cy="6693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8ECB0257-94D5-43BC-8DBE-68C9A36393D5}"/>
              </a:ext>
            </a:extLst>
          </p:cNvPr>
          <p:cNvSpPr/>
          <p:nvPr/>
        </p:nvSpPr>
        <p:spPr>
          <a:xfrm>
            <a:off x="1168408" y="3142905"/>
            <a:ext cx="2922881" cy="30479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Rechthoek 9">
            <a:extLst>
              <a:ext uri="{FF2B5EF4-FFF2-40B4-BE49-F238E27FC236}">
                <a16:creationId xmlns:a16="http://schemas.microsoft.com/office/drawing/2014/main" id="{F6FE050A-BC79-44D9-BECD-F7C1F35E90D9}"/>
              </a:ext>
            </a:extLst>
          </p:cNvPr>
          <p:cNvSpPr/>
          <p:nvPr/>
        </p:nvSpPr>
        <p:spPr>
          <a:xfrm>
            <a:off x="4836785" y="2236650"/>
            <a:ext cx="6088307" cy="3504192"/>
          </a:xfrm>
          <a:prstGeom prst="rect">
            <a:avLst/>
          </a:prstGeom>
          <a:noFill/>
          <a:ln w="107950">
            <a:solidFill>
              <a:srgbClr val="2F528F">
                <a:alpha val="50196"/>
              </a:srgb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30B0E35F-316E-411C-97BC-6E37A53027DA}"/>
              </a:ext>
            </a:extLst>
          </p:cNvPr>
          <p:cNvSpPr/>
          <p:nvPr/>
        </p:nvSpPr>
        <p:spPr>
          <a:xfrm>
            <a:off x="958771" y="2454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62F5C703-4268-43F7-8B4C-DC7F973B7678}"/>
              </a:ext>
            </a:extLst>
          </p:cNvPr>
          <p:cNvSpPr/>
          <p:nvPr/>
        </p:nvSpPr>
        <p:spPr>
          <a:xfrm>
            <a:off x="958770" y="2952089"/>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hthoek 14">
            <a:extLst>
              <a:ext uri="{FF2B5EF4-FFF2-40B4-BE49-F238E27FC236}">
                <a16:creationId xmlns:a16="http://schemas.microsoft.com/office/drawing/2014/main" id="{A9142961-6E6B-44F5-A229-EA5A066A120B}"/>
              </a:ext>
            </a:extLst>
          </p:cNvPr>
          <p:cNvSpPr/>
          <p:nvPr/>
        </p:nvSpPr>
        <p:spPr>
          <a:xfrm>
            <a:off x="958770" y="4517373"/>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hthoek 15">
            <a:extLst>
              <a:ext uri="{FF2B5EF4-FFF2-40B4-BE49-F238E27FC236}">
                <a16:creationId xmlns:a16="http://schemas.microsoft.com/office/drawing/2014/main" id="{36D16626-1F01-40E7-81B9-E0C2726EF8A5}"/>
              </a:ext>
            </a:extLst>
          </p:cNvPr>
          <p:cNvSpPr/>
          <p:nvPr/>
        </p:nvSpPr>
        <p:spPr>
          <a:xfrm>
            <a:off x="958769" y="55346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hthoek 16">
            <a:extLst>
              <a:ext uri="{FF2B5EF4-FFF2-40B4-BE49-F238E27FC236}">
                <a16:creationId xmlns:a16="http://schemas.microsoft.com/office/drawing/2014/main" id="{E1EB6C7C-306D-436F-A375-97CEFC88F5EC}"/>
              </a:ext>
            </a:extLst>
          </p:cNvPr>
          <p:cNvSpPr/>
          <p:nvPr/>
        </p:nvSpPr>
        <p:spPr>
          <a:xfrm>
            <a:off x="958769" y="6035621"/>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Pijl: gekromd rechts 17">
            <a:extLst>
              <a:ext uri="{FF2B5EF4-FFF2-40B4-BE49-F238E27FC236}">
                <a16:creationId xmlns:a16="http://schemas.microsoft.com/office/drawing/2014/main" id="{66044527-6924-45CF-8C05-A490F9FEA02B}"/>
              </a:ext>
            </a:extLst>
          </p:cNvPr>
          <p:cNvSpPr/>
          <p:nvPr/>
        </p:nvSpPr>
        <p:spPr>
          <a:xfrm rot="10800000">
            <a:off x="3926331" y="2454510"/>
            <a:ext cx="276225" cy="84842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334907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7FCF2E76-78C5-4978-B6ED-FEB065A6741D}"/>
              </a:ext>
            </a:extLst>
          </p:cNvPr>
          <p:cNvPicPr>
            <a:picLocks noChangeAspect="1"/>
          </p:cNvPicPr>
          <p:nvPr/>
        </p:nvPicPr>
        <p:blipFill>
          <a:blip r:embed="rId3"/>
          <a:stretch>
            <a:fillRect/>
          </a:stretch>
        </p:blipFill>
        <p:spPr>
          <a:xfrm>
            <a:off x="707319" y="1609344"/>
            <a:ext cx="3495238" cy="5161905"/>
          </a:xfrm>
          <a:prstGeom prst="rect">
            <a:avLst/>
          </a:prstGeom>
          <a:ln w="28575">
            <a:solidFill>
              <a:srgbClr val="FFC000"/>
            </a:solidFill>
          </a:ln>
        </p:spPr>
      </p:pic>
      <p:pic>
        <p:nvPicPr>
          <p:cNvPr id="15" name="Afbeelding 14">
            <a:extLst>
              <a:ext uri="{FF2B5EF4-FFF2-40B4-BE49-F238E27FC236}">
                <a16:creationId xmlns:a16="http://schemas.microsoft.com/office/drawing/2014/main" id="{1A7B48A8-3DD0-45FD-A08A-3F1712A53B03}"/>
              </a:ext>
            </a:extLst>
          </p:cNvPr>
          <p:cNvPicPr>
            <a:picLocks noChangeAspect="1"/>
          </p:cNvPicPr>
          <p:nvPr/>
        </p:nvPicPr>
        <p:blipFill>
          <a:blip r:embed="rId4"/>
          <a:stretch>
            <a:fillRect/>
          </a:stretch>
        </p:blipFill>
        <p:spPr>
          <a:xfrm>
            <a:off x="4548505" y="1609344"/>
            <a:ext cx="7569925" cy="4664861"/>
          </a:xfrm>
          <a:prstGeom prst="rect">
            <a:avLst/>
          </a:prstGeom>
          <a:ln w="28575">
            <a:solidFill>
              <a:srgbClr val="2F528F"/>
            </a:solidFill>
          </a:ln>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832103" y="960140"/>
            <a:ext cx="11239597"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paragraph “content” background is the yellow area </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38</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 [what is important]</a:t>
            </a:r>
            <a:endParaRPr lang="en-US" sz="3600" dirty="0">
              <a:solidFill>
                <a:schemeClr val="bg1"/>
              </a:solidFill>
            </a:endParaRPr>
          </a:p>
        </p:txBody>
      </p:sp>
      <p:sp>
        <p:nvSpPr>
          <p:cNvPr id="8" name="Pijl: omhoog 7">
            <a:extLst>
              <a:ext uri="{FF2B5EF4-FFF2-40B4-BE49-F238E27FC236}">
                <a16:creationId xmlns:a16="http://schemas.microsoft.com/office/drawing/2014/main" id="{E09F1EF1-6410-4428-B27E-1701ABD898F5}"/>
              </a:ext>
            </a:extLst>
          </p:cNvPr>
          <p:cNvSpPr/>
          <p:nvPr/>
        </p:nvSpPr>
        <p:spPr>
          <a:xfrm rot="5400000">
            <a:off x="4321823" y="4132985"/>
            <a:ext cx="357351" cy="847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hoek 15">
            <a:extLst>
              <a:ext uri="{FF2B5EF4-FFF2-40B4-BE49-F238E27FC236}">
                <a16:creationId xmlns:a16="http://schemas.microsoft.com/office/drawing/2014/main" id="{80AEB3E8-F469-48F3-8F0A-6B38D5249E55}"/>
              </a:ext>
            </a:extLst>
          </p:cNvPr>
          <p:cNvSpPr/>
          <p:nvPr/>
        </p:nvSpPr>
        <p:spPr>
          <a:xfrm>
            <a:off x="958771" y="2454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hthoek 16">
            <a:extLst>
              <a:ext uri="{FF2B5EF4-FFF2-40B4-BE49-F238E27FC236}">
                <a16:creationId xmlns:a16="http://schemas.microsoft.com/office/drawing/2014/main" id="{1254D497-4F10-40E3-A453-769C9D0D3372}"/>
              </a:ext>
            </a:extLst>
          </p:cNvPr>
          <p:cNvSpPr/>
          <p:nvPr/>
        </p:nvSpPr>
        <p:spPr>
          <a:xfrm>
            <a:off x="958770" y="2952089"/>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hthoek 17">
            <a:extLst>
              <a:ext uri="{FF2B5EF4-FFF2-40B4-BE49-F238E27FC236}">
                <a16:creationId xmlns:a16="http://schemas.microsoft.com/office/drawing/2014/main" id="{77F0EA11-E4BD-4FC0-BCCE-66C19BB7C9A9}"/>
              </a:ext>
            </a:extLst>
          </p:cNvPr>
          <p:cNvSpPr/>
          <p:nvPr/>
        </p:nvSpPr>
        <p:spPr>
          <a:xfrm>
            <a:off x="958770" y="4498323"/>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9" name="Rechthoek 18">
            <a:extLst>
              <a:ext uri="{FF2B5EF4-FFF2-40B4-BE49-F238E27FC236}">
                <a16:creationId xmlns:a16="http://schemas.microsoft.com/office/drawing/2014/main" id="{59A27835-FBD9-4EA4-B7A6-843094188EE2}"/>
              </a:ext>
            </a:extLst>
          </p:cNvPr>
          <p:cNvSpPr/>
          <p:nvPr/>
        </p:nvSpPr>
        <p:spPr>
          <a:xfrm>
            <a:off x="958769" y="55346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hthoek 19">
            <a:extLst>
              <a:ext uri="{FF2B5EF4-FFF2-40B4-BE49-F238E27FC236}">
                <a16:creationId xmlns:a16="http://schemas.microsoft.com/office/drawing/2014/main" id="{B2BBCD74-9DBD-451A-BF58-19D687136061}"/>
              </a:ext>
            </a:extLst>
          </p:cNvPr>
          <p:cNvSpPr/>
          <p:nvPr/>
        </p:nvSpPr>
        <p:spPr>
          <a:xfrm>
            <a:off x="958769" y="6035621"/>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8ECB0257-94D5-43BC-8DBE-68C9A36393D5}"/>
              </a:ext>
            </a:extLst>
          </p:cNvPr>
          <p:cNvSpPr/>
          <p:nvPr/>
        </p:nvSpPr>
        <p:spPr>
          <a:xfrm>
            <a:off x="1168408" y="4412630"/>
            <a:ext cx="2814645" cy="30479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Tekstvak 20">
            <a:extLst>
              <a:ext uri="{FF2B5EF4-FFF2-40B4-BE49-F238E27FC236}">
                <a16:creationId xmlns:a16="http://schemas.microsoft.com/office/drawing/2014/main" id="{7B20DD14-C68E-44E9-9EE6-11F601505B73}"/>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3350057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7FCF2E76-78C5-4978-B6ED-FEB065A6741D}"/>
              </a:ext>
            </a:extLst>
          </p:cNvPr>
          <p:cNvPicPr>
            <a:picLocks noChangeAspect="1"/>
          </p:cNvPicPr>
          <p:nvPr/>
        </p:nvPicPr>
        <p:blipFill>
          <a:blip r:embed="rId3"/>
          <a:stretch>
            <a:fillRect/>
          </a:stretch>
        </p:blipFill>
        <p:spPr>
          <a:xfrm>
            <a:off x="707319" y="1609344"/>
            <a:ext cx="3495238" cy="5161905"/>
          </a:xfrm>
          <a:prstGeom prst="rect">
            <a:avLst/>
          </a:prstGeom>
          <a:ln w="28575">
            <a:solidFill>
              <a:srgbClr val="FFC000"/>
            </a:solidFill>
          </a:ln>
        </p:spPr>
      </p:pic>
      <p:pic>
        <p:nvPicPr>
          <p:cNvPr id="15" name="Afbeelding 14">
            <a:extLst>
              <a:ext uri="{FF2B5EF4-FFF2-40B4-BE49-F238E27FC236}">
                <a16:creationId xmlns:a16="http://schemas.microsoft.com/office/drawing/2014/main" id="{1A7B48A8-3DD0-45FD-A08A-3F1712A53B03}"/>
              </a:ext>
            </a:extLst>
          </p:cNvPr>
          <p:cNvPicPr>
            <a:picLocks noChangeAspect="1"/>
          </p:cNvPicPr>
          <p:nvPr/>
        </p:nvPicPr>
        <p:blipFill>
          <a:blip r:embed="rId4"/>
          <a:stretch>
            <a:fillRect/>
          </a:stretch>
        </p:blipFill>
        <p:spPr>
          <a:xfrm>
            <a:off x="4548505" y="1609344"/>
            <a:ext cx="7569925" cy="4664861"/>
          </a:xfrm>
          <a:prstGeom prst="rect">
            <a:avLst/>
          </a:prstGeom>
          <a:ln w="28575">
            <a:solidFill>
              <a:srgbClr val="2F528F"/>
            </a:solidFill>
          </a:ln>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832103" y="960140"/>
            <a:ext cx="11239597"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image margin, blue hatched area</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39</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 [what is important]</a:t>
            </a:r>
            <a:endParaRPr lang="en-US" sz="3600" dirty="0">
              <a:solidFill>
                <a:schemeClr val="bg1"/>
              </a:solidFill>
            </a:endParaRPr>
          </a:p>
        </p:txBody>
      </p:sp>
      <p:sp>
        <p:nvSpPr>
          <p:cNvPr id="8" name="Pijl: omhoog 7">
            <a:extLst>
              <a:ext uri="{FF2B5EF4-FFF2-40B4-BE49-F238E27FC236}">
                <a16:creationId xmlns:a16="http://schemas.microsoft.com/office/drawing/2014/main" id="{E09F1EF1-6410-4428-B27E-1701ABD898F5}"/>
              </a:ext>
            </a:extLst>
          </p:cNvPr>
          <p:cNvSpPr/>
          <p:nvPr/>
        </p:nvSpPr>
        <p:spPr>
          <a:xfrm rot="2933394">
            <a:off x="4056402" y="4066340"/>
            <a:ext cx="357351" cy="18903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8ECB0257-94D5-43BC-8DBE-68C9A36393D5}"/>
              </a:ext>
            </a:extLst>
          </p:cNvPr>
          <p:cNvSpPr/>
          <p:nvPr/>
        </p:nvSpPr>
        <p:spPr>
          <a:xfrm>
            <a:off x="1060172" y="5727570"/>
            <a:ext cx="2922881" cy="30479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0" name="Rechthoek 9">
            <a:extLst>
              <a:ext uri="{FF2B5EF4-FFF2-40B4-BE49-F238E27FC236}">
                <a16:creationId xmlns:a16="http://schemas.microsoft.com/office/drawing/2014/main" id="{CDF06286-4ADB-44EC-9884-E0D28150FFFA}"/>
              </a:ext>
            </a:extLst>
          </p:cNvPr>
          <p:cNvSpPr/>
          <p:nvPr/>
        </p:nvSpPr>
        <p:spPr>
          <a:xfrm>
            <a:off x="4943475" y="3129978"/>
            <a:ext cx="4210050" cy="2365947"/>
          </a:xfrm>
          <a:prstGeom prst="rect">
            <a:avLst/>
          </a:prstGeom>
          <a:noFill/>
          <a:ln w="107950">
            <a:solidFill>
              <a:srgbClr val="2F528F">
                <a:alpha val="50196"/>
              </a:srgb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1" name="Rechthoek 10">
            <a:extLst>
              <a:ext uri="{FF2B5EF4-FFF2-40B4-BE49-F238E27FC236}">
                <a16:creationId xmlns:a16="http://schemas.microsoft.com/office/drawing/2014/main" id="{25933B03-241E-4046-AB1F-47F6CAAB8F85}"/>
              </a:ext>
            </a:extLst>
          </p:cNvPr>
          <p:cNvSpPr/>
          <p:nvPr/>
        </p:nvSpPr>
        <p:spPr>
          <a:xfrm>
            <a:off x="958771" y="2454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72BD017D-E6A9-4F05-81BD-5A19E2032523}"/>
              </a:ext>
            </a:extLst>
          </p:cNvPr>
          <p:cNvSpPr/>
          <p:nvPr/>
        </p:nvSpPr>
        <p:spPr>
          <a:xfrm>
            <a:off x="958770" y="2952089"/>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B481D772-361C-46D2-84A9-241464FF83B0}"/>
              </a:ext>
            </a:extLst>
          </p:cNvPr>
          <p:cNvSpPr/>
          <p:nvPr/>
        </p:nvSpPr>
        <p:spPr>
          <a:xfrm>
            <a:off x="958770" y="4517373"/>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hthoek 15">
            <a:extLst>
              <a:ext uri="{FF2B5EF4-FFF2-40B4-BE49-F238E27FC236}">
                <a16:creationId xmlns:a16="http://schemas.microsoft.com/office/drawing/2014/main" id="{92AEAC6C-BE0C-48C7-B542-A65288738A64}"/>
              </a:ext>
            </a:extLst>
          </p:cNvPr>
          <p:cNvSpPr/>
          <p:nvPr/>
        </p:nvSpPr>
        <p:spPr>
          <a:xfrm>
            <a:off x="958769" y="55346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hthoek 16">
            <a:extLst>
              <a:ext uri="{FF2B5EF4-FFF2-40B4-BE49-F238E27FC236}">
                <a16:creationId xmlns:a16="http://schemas.microsoft.com/office/drawing/2014/main" id="{1C009871-113A-4866-9DEF-0A70CB62A81E}"/>
              </a:ext>
            </a:extLst>
          </p:cNvPr>
          <p:cNvSpPr/>
          <p:nvPr/>
        </p:nvSpPr>
        <p:spPr>
          <a:xfrm>
            <a:off x="958769" y="6035621"/>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Pijl: gekromd rechts 17">
            <a:extLst>
              <a:ext uri="{FF2B5EF4-FFF2-40B4-BE49-F238E27FC236}">
                <a16:creationId xmlns:a16="http://schemas.microsoft.com/office/drawing/2014/main" id="{3109B5CE-0386-4059-9906-D5E3951ED2B9}"/>
              </a:ext>
            </a:extLst>
          </p:cNvPr>
          <p:cNvSpPr/>
          <p:nvPr/>
        </p:nvSpPr>
        <p:spPr>
          <a:xfrm rot="10800000" flipH="1">
            <a:off x="413598" y="4517373"/>
            <a:ext cx="455645" cy="13625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Tekstvak 18">
            <a:extLst>
              <a:ext uri="{FF2B5EF4-FFF2-40B4-BE49-F238E27FC236}">
                <a16:creationId xmlns:a16="http://schemas.microsoft.com/office/drawing/2014/main" id="{1CD9BA33-9F04-4B71-B4CF-E21DEB20CC66}"/>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383925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2" descr="http://hulterbulter.files.wordpress.com/2011/04/running-symbol.png">
            <a:extLst>
              <a:ext uri="{FF2B5EF4-FFF2-40B4-BE49-F238E27FC236}">
                <a16:creationId xmlns:a16="http://schemas.microsoft.com/office/drawing/2014/main" id="{7CBA4653-6F22-4E55-942C-F870EB396C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451" y="1002758"/>
            <a:ext cx="888033" cy="815044"/>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65B9CA96-6322-4A93-B8F6-252638DAB3D7}"/>
              </a:ext>
            </a:extLst>
          </p:cNvPr>
          <p:cNvSpPr txBox="1">
            <a:spLocks/>
          </p:cNvSpPr>
          <p:nvPr/>
        </p:nvSpPr>
        <p:spPr>
          <a:xfrm>
            <a:off x="563451" y="1817802"/>
            <a:ext cx="936104" cy="324036"/>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dirty="0"/>
              <a:t>5 min</a:t>
            </a:r>
          </a:p>
        </p:txBody>
      </p:sp>
      <p:graphicFrame>
        <p:nvGraphicFramePr>
          <p:cNvPr id="8" name="Tabel 7">
            <a:extLst>
              <a:ext uri="{FF2B5EF4-FFF2-40B4-BE49-F238E27FC236}">
                <a16:creationId xmlns:a16="http://schemas.microsoft.com/office/drawing/2014/main" id="{A5F2E534-D802-4453-A8EA-6DFC6F9AC19C}"/>
              </a:ext>
            </a:extLst>
          </p:cNvPr>
          <p:cNvGraphicFramePr>
            <a:graphicFrameLocks noGrp="1"/>
          </p:cNvGraphicFramePr>
          <p:nvPr>
            <p:extLst>
              <p:ext uri="{D42A27DB-BD31-4B8C-83A1-F6EECF244321}">
                <p14:modId xmlns:p14="http://schemas.microsoft.com/office/powerpoint/2010/main" val="1811785755"/>
              </p:ext>
            </p:extLst>
          </p:nvPr>
        </p:nvGraphicFramePr>
        <p:xfrm>
          <a:off x="1929061" y="2141838"/>
          <a:ext cx="9113097" cy="2926080"/>
        </p:xfrm>
        <a:graphic>
          <a:graphicData uri="http://schemas.openxmlformats.org/drawingml/2006/table">
            <a:tbl>
              <a:tblPr firstRow="1" bandRow="1">
                <a:tableStyleId>{EB9631B5-78F2-41C9-869B-9F39066F8104}</a:tableStyleId>
              </a:tblPr>
              <a:tblGrid>
                <a:gridCol w="7332308">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66389">
                  <a:extLst>
                    <a:ext uri="{9D8B030D-6E8A-4147-A177-3AD203B41FA5}">
                      <a16:colId xmlns:a16="http://schemas.microsoft.com/office/drawing/2014/main" val="20002"/>
                    </a:ext>
                  </a:extLst>
                </a:gridCol>
              </a:tblGrid>
              <a:tr h="275794">
                <a:tc>
                  <a:txBody>
                    <a:bodyPr/>
                    <a:lstStyle/>
                    <a:p>
                      <a:r>
                        <a:rPr lang="nl-NL" dirty="0"/>
                        <a:t>HTML 5 or CSS or wrong?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B3"/>
                    </a:solidFill>
                  </a:tcPr>
                </a:tc>
                <a:tc>
                  <a:txBody>
                    <a:bodyPr/>
                    <a:lstStyle/>
                    <a:p>
                      <a:r>
                        <a:rPr lang="nl-NL" dirty="0"/>
                        <a:t>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B3"/>
                    </a:solidFill>
                  </a:tcPr>
                </a:tc>
                <a:tc>
                  <a:txBody>
                    <a:bodyPr/>
                    <a:lstStyle/>
                    <a:p>
                      <a:r>
                        <a:rPr lang="nl-NL" dirty="0"/>
                        <a:t>Wrong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B3"/>
                    </a:solidFill>
                  </a:tcPr>
                </a:tc>
                <a:extLst>
                  <a:ext uri="{0D108BD9-81ED-4DB2-BD59-A6C34878D82A}">
                    <a16:rowId xmlns:a16="http://schemas.microsoft.com/office/drawing/2014/main" val="10000"/>
                  </a:ext>
                </a:extLst>
              </a:tr>
              <a:tr h="275794">
                <a:tc>
                  <a:txBody>
                    <a:bodyPr/>
                    <a:lstStyle/>
                    <a:p>
                      <a:r>
                        <a:rPr lang="nl-NL" dirty="0"/>
                        <a:t>I.      </a:t>
                      </a:r>
                      <a:r>
                        <a:rPr lang="nl-NL" dirty="0" err="1"/>
                        <a:t>Document.createElement</a:t>
                      </a:r>
                      <a:r>
                        <a:rPr lang="nl-NL" dirty="0"/>
                        <a:t> (</a:t>
                      </a:r>
                      <a:r>
                        <a:rPr lang="nl-NL" sz="1800" kern="1200" dirty="0">
                          <a:effectLst/>
                        </a:rPr>
                        <a:t>“video"</a:t>
                      </a:r>
                      <a:r>
                        <a:rPr lang="nl-NL"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5794">
                <a:tc>
                  <a:txBody>
                    <a:bodyPr/>
                    <a:lstStyle/>
                    <a:p>
                      <a:r>
                        <a:rPr lang="nl-NL" dirty="0"/>
                        <a:t>II.     &lt;!-- [</a:t>
                      </a:r>
                      <a:r>
                        <a:rPr lang="nl-NL" dirty="0" err="1"/>
                        <a:t>if</a:t>
                      </a:r>
                      <a:r>
                        <a:rPr lang="nl-NL" dirty="0"/>
                        <a:t> </a:t>
                      </a:r>
                      <a:r>
                        <a:rPr lang="nl-NL" dirty="0" err="1"/>
                        <a:t>lt</a:t>
                      </a:r>
                      <a:r>
                        <a:rPr lang="nl-NL" dirty="0"/>
                        <a:t> IE 9]&gt;&lt;!--[</a:t>
                      </a:r>
                      <a:r>
                        <a:rPr lang="nl-NL" dirty="0" err="1"/>
                        <a:t>endif</a:t>
                      </a:r>
                      <a:r>
                        <a:rPr lang="nl-NL" dirty="0"/>
                        <a:t>]--&gt;</a:t>
                      </a:r>
                      <a:endParaRPr lang="nl-NL"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5794">
                <a:tc>
                  <a:txBody>
                    <a:bodyPr/>
                    <a:lstStyle/>
                    <a:p>
                      <a:r>
                        <a:rPr lang="nl-NL" dirty="0"/>
                        <a:t>III.    </a:t>
                      </a:r>
                      <a:r>
                        <a:rPr lang="nl-NL" dirty="0" err="1"/>
                        <a:t>float</a:t>
                      </a:r>
                      <a:r>
                        <a:rPr lang="nl-NL" dirty="0"/>
                        <a:t> : </a:t>
                      </a:r>
                      <a:r>
                        <a:rPr lang="nl-NL" dirty="0" err="1"/>
                        <a:t>middle</a:t>
                      </a:r>
                      <a:r>
                        <a:rPr lang="nl-NL"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5794">
                <a:tc>
                  <a:txBody>
                    <a:bodyPr/>
                    <a:lstStyle/>
                    <a:p>
                      <a:r>
                        <a:rPr lang="nl-NL" dirty="0"/>
                        <a:t>IV.    </a:t>
                      </a:r>
                      <a:r>
                        <a:rPr lang="nl-NL" dirty="0" err="1"/>
                        <a:t>z</a:t>
                      </a:r>
                      <a:r>
                        <a:rPr lang="nl-NL" dirty="0"/>
                        <a:t>-index : - 999999;</a:t>
                      </a:r>
                      <a:endParaRPr lang="nl-NL"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5794">
                <a:tc>
                  <a:txBody>
                    <a:bodyPr/>
                    <a:lstStyle/>
                    <a:p>
                      <a:r>
                        <a:rPr lang="nl-NL" dirty="0"/>
                        <a:t>V.</a:t>
                      </a:r>
                      <a:r>
                        <a:rPr lang="nl-NL" baseline="0" dirty="0"/>
                        <a:t>     a:nth-of-type(2){};</a:t>
                      </a:r>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5794">
                <a:tc>
                  <a:txBody>
                    <a:bodyPr/>
                    <a:lstStyle/>
                    <a:p>
                      <a:r>
                        <a:rPr lang="nl-NL" dirty="0"/>
                        <a:t>VI.    display :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5794">
                <a:tc>
                  <a:txBody>
                    <a:bodyPr/>
                    <a:lstStyle/>
                    <a:p>
                      <a:r>
                        <a:rPr lang="nl-NL" dirty="0"/>
                        <a:t>VII.</a:t>
                      </a:r>
                      <a:r>
                        <a:rPr lang="nl-NL" baseline="0" dirty="0"/>
                        <a:t>   </a:t>
                      </a:r>
                      <a:r>
                        <a:rPr lang="en-GB" sz="1800" b="0" i="0" kern="1200" dirty="0">
                          <a:solidFill>
                            <a:schemeClr val="dk1"/>
                          </a:solidFill>
                          <a:effectLst/>
                          <a:latin typeface="+mn-lt"/>
                          <a:ea typeface="+mn-ea"/>
                          <a:cs typeface="+mn-cs"/>
                        </a:rPr>
                        <a:t>calc(100% - 100px)</a:t>
                      </a:r>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9" name="Tijdelijke aanduiding voor dianummer 2">
            <a:extLst>
              <a:ext uri="{FF2B5EF4-FFF2-40B4-BE49-F238E27FC236}">
                <a16:creationId xmlns:a16="http://schemas.microsoft.com/office/drawing/2014/main" id="{31044043-6566-4AD0-ACDE-CF2F7438D65E}"/>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a:t>
            </a:fld>
            <a:endParaRPr lang="en-US" dirty="0">
              <a:solidFill>
                <a:srgbClr val="0066B3"/>
              </a:solidFill>
              <a:latin typeface="Arial"/>
            </a:endParaRPr>
          </a:p>
        </p:txBody>
      </p:sp>
      <p:sp>
        <p:nvSpPr>
          <p:cNvPr id="10" name="Title 4">
            <a:extLst>
              <a:ext uri="{FF2B5EF4-FFF2-40B4-BE49-F238E27FC236}">
                <a16:creationId xmlns:a16="http://schemas.microsoft.com/office/drawing/2014/main" id="{4C30BFF1-08C7-43D3-B5A1-86665C7C9434}"/>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Quiz</a:t>
            </a:r>
            <a:endParaRPr lang="en-US" sz="3600" dirty="0">
              <a:solidFill>
                <a:schemeClr val="bg1"/>
              </a:solidFill>
            </a:endParaRPr>
          </a:p>
        </p:txBody>
      </p:sp>
    </p:spTree>
    <p:extLst>
      <p:ext uri="{BB962C8B-B14F-4D97-AF65-F5344CB8AC3E}">
        <p14:creationId xmlns:p14="http://schemas.microsoft.com/office/powerpoint/2010/main" val="1553738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C05B002D-8D12-4D43-878B-80AB4FE9F0AB}"/>
              </a:ext>
            </a:extLst>
          </p:cNvPr>
          <p:cNvPicPr>
            <a:picLocks noChangeAspect="1"/>
          </p:cNvPicPr>
          <p:nvPr/>
        </p:nvPicPr>
        <p:blipFill>
          <a:blip r:embed="rId3"/>
          <a:stretch>
            <a:fillRect/>
          </a:stretch>
        </p:blipFill>
        <p:spPr>
          <a:xfrm>
            <a:off x="707319" y="1609344"/>
            <a:ext cx="3495238" cy="5161905"/>
          </a:xfrm>
          <a:prstGeom prst="rect">
            <a:avLst/>
          </a:prstGeom>
          <a:ln w="28575">
            <a:solidFill>
              <a:srgbClr val="FFC000"/>
            </a:solidFill>
          </a:ln>
        </p:spPr>
      </p:pic>
      <p:pic>
        <p:nvPicPr>
          <p:cNvPr id="11" name="Afbeelding 10">
            <a:extLst>
              <a:ext uri="{FF2B5EF4-FFF2-40B4-BE49-F238E27FC236}">
                <a16:creationId xmlns:a16="http://schemas.microsoft.com/office/drawing/2014/main" id="{BCBA51F2-87CA-4C5D-86E3-EB0F70EFE690}"/>
              </a:ext>
            </a:extLst>
          </p:cNvPr>
          <p:cNvPicPr>
            <a:picLocks noChangeAspect="1"/>
          </p:cNvPicPr>
          <p:nvPr/>
        </p:nvPicPr>
        <p:blipFill>
          <a:blip r:embed="rId4"/>
          <a:stretch>
            <a:fillRect/>
          </a:stretch>
        </p:blipFill>
        <p:spPr>
          <a:xfrm>
            <a:off x="4548505" y="1609344"/>
            <a:ext cx="7569925" cy="4664861"/>
          </a:xfrm>
          <a:prstGeom prst="rect">
            <a:avLst/>
          </a:prstGeom>
          <a:ln w="28575">
            <a:solidFill>
              <a:srgbClr val="2F528F"/>
            </a:solidFill>
          </a:ln>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err="1">
                <a:solidFill>
                  <a:srgbClr val="0070C0"/>
                </a:solidFill>
                <a:latin typeface="Arial Narrow" panose="020B0606020202030204" pitchFamily="34" charset="0"/>
              </a:rPr>
              <a:t>img</a:t>
            </a:r>
            <a:r>
              <a:rPr lang="en-US" sz="3600" dirty="0">
                <a:solidFill>
                  <a:srgbClr val="0070C0"/>
                </a:solidFill>
                <a:latin typeface="Arial Narrow" panose="020B0606020202030204" pitchFamily="34" charset="0"/>
              </a:rPr>
              <a:t> border, is the “darker” green</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40</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 [what is important]</a:t>
            </a:r>
            <a:endParaRPr lang="en-US" sz="3600" dirty="0">
              <a:solidFill>
                <a:schemeClr val="bg1"/>
              </a:solidFill>
            </a:endParaRPr>
          </a:p>
        </p:txBody>
      </p:sp>
      <p:sp>
        <p:nvSpPr>
          <p:cNvPr id="8" name="Pijl: omhoog 7">
            <a:extLst>
              <a:ext uri="{FF2B5EF4-FFF2-40B4-BE49-F238E27FC236}">
                <a16:creationId xmlns:a16="http://schemas.microsoft.com/office/drawing/2014/main" id="{E09F1EF1-6410-4428-B27E-1701ABD898F5}"/>
              </a:ext>
            </a:extLst>
          </p:cNvPr>
          <p:cNvSpPr/>
          <p:nvPr/>
        </p:nvSpPr>
        <p:spPr>
          <a:xfrm rot="3217944">
            <a:off x="4515736" y="5171108"/>
            <a:ext cx="357351" cy="10011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8ECB0257-94D5-43BC-8DBE-68C9A36393D5}"/>
              </a:ext>
            </a:extLst>
          </p:cNvPr>
          <p:cNvSpPr/>
          <p:nvPr/>
        </p:nvSpPr>
        <p:spPr>
          <a:xfrm>
            <a:off x="1269340" y="5969406"/>
            <a:ext cx="2922881" cy="30479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Rechthoek 11">
            <a:extLst>
              <a:ext uri="{FF2B5EF4-FFF2-40B4-BE49-F238E27FC236}">
                <a16:creationId xmlns:a16="http://schemas.microsoft.com/office/drawing/2014/main" id="{1D6B1A4F-7AD7-48C0-B9C1-88F0EF852164}"/>
              </a:ext>
            </a:extLst>
          </p:cNvPr>
          <p:cNvSpPr/>
          <p:nvPr/>
        </p:nvSpPr>
        <p:spPr>
          <a:xfrm>
            <a:off x="958771" y="2454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EF9046BC-17C5-4463-98F0-6BCBD2D926A1}"/>
              </a:ext>
            </a:extLst>
          </p:cNvPr>
          <p:cNvSpPr/>
          <p:nvPr/>
        </p:nvSpPr>
        <p:spPr>
          <a:xfrm>
            <a:off x="958770" y="2952089"/>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E8E54354-4EAA-4305-B1EA-17774C454116}"/>
              </a:ext>
            </a:extLst>
          </p:cNvPr>
          <p:cNvSpPr/>
          <p:nvPr/>
        </p:nvSpPr>
        <p:spPr>
          <a:xfrm>
            <a:off x="958770" y="4517373"/>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hthoek 14">
            <a:extLst>
              <a:ext uri="{FF2B5EF4-FFF2-40B4-BE49-F238E27FC236}">
                <a16:creationId xmlns:a16="http://schemas.microsoft.com/office/drawing/2014/main" id="{3AAAA286-6FD6-4397-847D-F552AAB12128}"/>
              </a:ext>
            </a:extLst>
          </p:cNvPr>
          <p:cNvSpPr/>
          <p:nvPr/>
        </p:nvSpPr>
        <p:spPr>
          <a:xfrm>
            <a:off x="958769" y="55346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hthoek 15">
            <a:extLst>
              <a:ext uri="{FF2B5EF4-FFF2-40B4-BE49-F238E27FC236}">
                <a16:creationId xmlns:a16="http://schemas.microsoft.com/office/drawing/2014/main" id="{6FA84D34-5086-41BB-B776-18E0B6D0E162}"/>
              </a:ext>
            </a:extLst>
          </p:cNvPr>
          <p:cNvSpPr/>
          <p:nvPr/>
        </p:nvSpPr>
        <p:spPr>
          <a:xfrm>
            <a:off x="958769" y="6035621"/>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Tekstvak 16">
            <a:extLst>
              <a:ext uri="{FF2B5EF4-FFF2-40B4-BE49-F238E27FC236}">
                <a16:creationId xmlns:a16="http://schemas.microsoft.com/office/drawing/2014/main" id="{357FC9F6-669D-4B4D-AF48-C7ECB018CE8A}"/>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816760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81CB368D-BCA5-467C-AD52-728E12074609}"/>
              </a:ext>
            </a:extLst>
          </p:cNvPr>
          <p:cNvPicPr>
            <a:picLocks noChangeAspect="1"/>
          </p:cNvPicPr>
          <p:nvPr/>
        </p:nvPicPr>
        <p:blipFill>
          <a:blip r:embed="rId3"/>
          <a:stretch>
            <a:fillRect/>
          </a:stretch>
        </p:blipFill>
        <p:spPr>
          <a:xfrm>
            <a:off x="707319" y="1609344"/>
            <a:ext cx="3495238" cy="5161905"/>
          </a:xfrm>
          <a:prstGeom prst="rect">
            <a:avLst/>
          </a:prstGeom>
          <a:ln w="28575">
            <a:solidFill>
              <a:srgbClr val="FFC000"/>
            </a:solidFill>
          </a:ln>
        </p:spPr>
      </p:pic>
      <p:pic>
        <p:nvPicPr>
          <p:cNvPr id="12" name="Afbeelding 11">
            <a:extLst>
              <a:ext uri="{FF2B5EF4-FFF2-40B4-BE49-F238E27FC236}">
                <a16:creationId xmlns:a16="http://schemas.microsoft.com/office/drawing/2014/main" id="{74A211E7-EA52-463D-A870-44A2A77C873A}"/>
              </a:ext>
            </a:extLst>
          </p:cNvPr>
          <p:cNvPicPr>
            <a:picLocks noChangeAspect="1"/>
          </p:cNvPicPr>
          <p:nvPr/>
        </p:nvPicPr>
        <p:blipFill>
          <a:blip r:embed="rId4"/>
          <a:stretch>
            <a:fillRect/>
          </a:stretch>
        </p:blipFill>
        <p:spPr>
          <a:xfrm>
            <a:off x="4548505" y="1609344"/>
            <a:ext cx="7569925" cy="4664861"/>
          </a:xfrm>
          <a:prstGeom prst="rect">
            <a:avLst/>
          </a:prstGeom>
          <a:ln w="28575">
            <a:solidFill>
              <a:srgbClr val="2F528F"/>
            </a:solidFill>
          </a:ln>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1135989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err="1">
                <a:solidFill>
                  <a:srgbClr val="0070C0"/>
                </a:solidFill>
                <a:latin typeface="Arial Narrow" panose="020B0606020202030204" pitchFamily="34" charset="0"/>
              </a:rPr>
              <a:t>img</a:t>
            </a:r>
            <a:r>
              <a:rPr lang="en-US" sz="3600" dirty="0">
                <a:solidFill>
                  <a:srgbClr val="0070C0"/>
                </a:solidFill>
                <a:latin typeface="Arial Narrow" panose="020B0606020202030204" pitchFamily="34" charset="0"/>
              </a:rPr>
              <a:t> padding, is “lighter” green around the image</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41</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 [what is important]</a:t>
            </a:r>
            <a:endParaRPr lang="en-US" sz="3600" dirty="0">
              <a:solidFill>
                <a:schemeClr val="bg1"/>
              </a:solidFill>
            </a:endParaRPr>
          </a:p>
        </p:txBody>
      </p:sp>
      <p:sp>
        <p:nvSpPr>
          <p:cNvPr id="8" name="Pijl: omhoog 7">
            <a:extLst>
              <a:ext uri="{FF2B5EF4-FFF2-40B4-BE49-F238E27FC236}">
                <a16:creationId xmlns:a16="http://schemas.microsoft.com/office/drawing/2014/main" id="{E09F1EF1-6410-4428-B27E-1701ABD898F5}"/>
              </a:ext>
            </a:extLst>
          </p:cNvPr>
          <p:cNvSpPr/>
          <p:nvPr/>
        </p:nvSpPr>
        <p:spPr>
          <a:xfrm rot="3004237">
            <a:off x="4638830" y="5030478"/>
            <a:ext cx="357351" cy="13481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8ECB0257-94D5-43BC-8DBE-68C9A36393D5}"/>
              </a:ext>
            </a:extLst>
          </p:cNvPr>
          <p:cNvSpPr/>
          <p:nvPr/>
        </p:nvSpPr>
        <p:spPr>
          <a:xfrm>
            <a:off x="1269340" y="6203951"/>
            <a:ext cx="2922881" cy="30479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373E05B9-834C-4EDE-8E5F-44C67E03C5B5}"/>
              </a:ext>
            </a:extLst>
          </p:cNvPr>
          <p:cNvSpPr/>
          <p:nvPr/>
        </p:nvSpPr>
        <p:spPr>
          <a:xfrm>
            <a:off x="958771" y="2454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02EF8102-3E15-4B99-8F08-E0A1B098050C}"/>
              </a:ext>
            </a:extLst>
          </p:cNvPr>
          <p:cNvSpPr/>
          <p:nvPr/>
        </p:nvSpPr>
        <p:spPr>
          <a:xfrm>
            <a:off x="958770" y="2952089"/>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hthoek 14">
            <a:extLst>
              <a:ext uri="{FF2B5EF4-FFF2-40B4-BE49-F238E27FC236}">
                <a16:creationId xmlns:a16="http://schemas.microsoft.com/office/drawing/2014/main" id="{C4381DD8-2F26-4335-88F2-3BFC9157285A}"/>
              </a:ext>
            </a:extLst>
          </p:cNvPr>
          <p:cNvSpPr/>
          <p:nvPr/>
        </p:nvSpPr>
        <p:spPr>
          <a:xfrm>
            <a:off x="958770" y="4517373"/>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hthoek 15">
            <a:extLst>
              <a:ext uri="{FF2B5EF4-FFF2-40B4-BE49-F238E27FC236}">
                <a16:creationId xmlns:a16="http://schemas.microsoft.com/office/drawing/2014/main" id="{243891D8-3C54-4702-8D50-7741D25B50DA}"/>
              </a:ext>
            </a:extLst>
          </p:cNvPr>
          <p:cNvSpPr/>
          <p:nvPr/>
        </p:nvSpPr>
        <p:spPr>
          <a:xfrm>
            <a:off x="958769" y="55346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hthoek 16">
            <a:extLst>
              <a:ext uri="{FF2B5EF4-FFF2-40B4-BE49-F238E27FC236}">
                <a16:creationId xmlns:a16="http://schemas.microsoft.com/office/drawing/2014/main" id="{C9A878DC-C513-478B-BFBD-F92F9731CB21}"/>
              </a:ext>
            </a:extLst>
          </p:cNvPr>
          <p:cNvSpPr/>
          <p:nvPr/>
        </p:nvSpPr>
        <p:spPr>
          <a:xfrm>
            <a:off x="958769" y="6035621"/>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Pijl: gekromd rechts 17">
            <a:extLst>
              <a:ext uri="{FF2B5EF4-FFF2-40B4-BE49-F238E27FC236}">
                <a16:creationId xmlns:a16="http://schemas.microsoft.com/office/drawing/2014/main" id="{E2FAF370-E851-41F5-97FE-E54DF5AED647}"/>
              </a:ext>
            </a:extLst>
          </p:cNvPr>
          <p:cNvSpPr/>
          <p:nvPr/>
        </p:nvSpPr>
        <p:spPr>
          <a:xfrm rot="10800000">
            <a:off x="3409950" y="5610225"/>
            <a:ext cx="276225" cy="74612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Tekstvak 18">
            <a:extLst>
              <a:ext uri="{FF2B5EF4-FFF2-40B4-BE49-F238E27FC236}">
                <a16:creationId xmlns:a16="http://schemas.microsoft.com/office/drawing/2014/main" id="{E26E9A7D-1C93-437F-836C-889509B70EE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851800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2DF5AB39-F147-4789-9DA0-637DD716B133}"/>
              </a:ext>
            </a:extLst>
          </p:cNvPr>
          <p:cNvSpPr/>
          <p:nvPr/>
        </p:nvSpPr>
        <p:spPr>
          <a:xfrm>
            <a:off x="3332960" y="2679665"/>
            <a:ext cx="2879835" cy="16816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ijdelijke aanduiding voor dianummer 2">
            <a:extLst>
              <a:ext uri="{FF2B5EF4-FFF2-40B4-BE49-F238E27FC236}">
                <a16:creationId xmlns:a16="http://schemas.microsoft.com/office/drawing/2014/main" id="{4593021C-F389-4840-A187-B0C9A2CAEDE1}"/>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104DC27-A426-4FC3-9A89-4945263473A7}" type="slidenum">
              <a:rPr kumimoji="0" lang="en-US" sz="1200" b="0" i="0" u="none" strike="noStrike" kern="1200" cap="none" spc="0" normalizeH="0" baseline="0" noProof="0" smtClean="0">
                <a:ln>
                  <a:noFill/>
                </a:ln>
                <a:solidFill>
                  <a:srgbClr val="0066B3"/>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srgbClr val="0066B3"/>
              </a:solidFill>
              <a:effectLst/>
              <a:uLnTx/>
              <a:uFillTx/>
              <a:latin typeface="Arial"/>
              <a:ea typeface="+mn-ea"/>
              <a:cs typeface="+mn-cs"/>
            </a:endParaRPr>
          </a:p>
        </p:txBody>
      </p:sp>
      <p:pic>
        <p:nvPicPr>
          <p:cNvPr id="30722" name="Picture 2" descr="Under Construction Signage on Laptop Keyboard">
            <a:extLst>
              <a:ext uri="{FF2B5EF4-FFF2-40B4-BE49-F238E27FC236}">
                <a16:creationId xmlns:a16="http://schemas.microsoft.com/office/drawing/2014/main" id="{ED0B053B-D139-4257-BC9A-3B25A2289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4">
            <a:extLst>
              <a:ext uri="{FF2B5EF4-FFF2-40B4-BE49-F238E27FC236}">
                <a16:creationId xmlns:a16="http://schemas.microsoft.com/office/drawing/2014/main" id="{714B9591-9527-4F5C-A9B5-236A93AF84DC}"/>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Assignment lecture 6.2 [positions]</a:t>
            </a:r>
            <a:endParaRPr lang="en-US" sz="3600" dirty="0">
              <a:solidFill>
                <a:schemeClr val="bg1"/>
              </a:solidFill>
            </a:endParaRPr>
          </a:p>
        </p:txBody>
      </p:sp>
      <p:pic>
        <p:nvPicPr>
          <p:cNvPr id="6146" name="Picture 2" descr="Lighting Strike">
            <a:extLst>
              <a:ext uri="{FF2B5EF4-FFF2-40B4-BE49-F238E27FC236}">
                <a16:creationId xmlns:a16="http://schemas.microsoft.com/office/drawing/2014/main" id="{C9EFE158-36F9-4AE6-A41F-016F4950AD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8558" y="1316687"/>
            <a:ext cx="3506798" cy="233910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absolute">
            <a:extLst>
              <a:ext uri="{FF2B5EF4-FFF2-40B4-BE49-F238E27FC236}">
                <a16:creationId xmlns:a16="http://schemas.microsoft.com/office/drawing/2014/main" id="{EC1E0289-C275-44AD-B83F-B3FEC0F97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1316687"/>
            <a:ext cx="3506798" cy="23409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einstein">
            <a:extLst>
              <a:ext uri="{FF2B5EF4-FFF2-40B4-BE49-F238E27FC236}">
                <a16:creationId xmlns:a16="http://schemas.microsoft.com/office/drawing/2014/main" id="{16E3B07B-F0B5-4655-A23A-8933DDF33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8559" y="4017241"/>
            <a:ext cx="3506797" cy="233911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felix fix it">
            <a:extLst>
              <a:ext uri="{FF2B5EF4-FFF2-40B4-BE49-F238E27FC236}">
                <a16:creationId xmlns:a16="http://schemas.microsoft.com/office/drawing/2014/main" id="{B0589206-888D-4C92-AC35-0C1D5B4BBE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4017241"/>
            <a:ext cx="3506797" cy="2339109"/>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EA2E606A-46B7-40B7-8863-40C718606088}"/>
              </a:ext>
            </a:extLst>
          </p:cNvPr>
          <p:cNvSpPr txBox="1"/>
          <p:nvPr/>
        </p:nvSpPr>
        <p:spPr>
          <a:xfrm>
            <a:off x="2368558" y="3647909"/>
            <a:ext cx="3506796" cy="369332"/>
          </a:xfrm>
          <a:prstGeom prst="rect">
            <a:avLst/>
          </a:prstGeom>
          <a:noFill/>
        </p:spPr>
        <p:txBody>
          <a:bodyPr wrap="square" rtlCol="0">
            <a:spAutoFit/>
          </a:bodyPr>
          <a:lstStyle/>
          <a:p>
            <a:pPr algn="ctr"/>
            <a:r>
              <a:rPr lang="en-US" dirty="0"/>
              <a:t>static</a:t>
            </a:r>
            <a:endParaRPr lang="en-GB" dirty="0"/>
          </a:p>
        </p:txBody>
      </p:sp>
      <p:sp>
        <p:nvSpPr>
          <p:cNvPr id="14" name="Tekstvak 13">
            <a:extLst>
              <a:ext uri="{FF2B5EF4-FFF2-40B4-BE49-F238E27FC236}">
                <a16:creationId xmlns:a16="http://schemas.microsoft.com/office/drawing/2014/main" id="{13A42BEB-5F5D-436F-8184-01B5A9662092}"/>
              </a:ext>
            </a:extLst>
          </p:cNvPr>
          <p:cNvSpPr txBox="1"/>
          <p:nvPr/>
        </p:nvSpPr>
        <p:spPr>
          <a:xfrm>
            <a:off x="6629398" y="6322790"/>
            <a:ext cx="3506796" cy="369332"/>
          </a:xfrm>
          <a:prstGeom prst="rect">
            <a:avLst/>
          </a:prstGeom>
          <a:noFill/>
        </p:spPr>
        <p:txBody>
          <a:bodyPr wrap="square" rtlCol="0">
            <a:spAutoFit/>
          </a:bodyPr>
          <a:lstStyle/>
          <a:p>
            <a:pPr algn="ctr"/>
            <a:r>
              <a:rPr lang="en-US" dirty="0"/>
              <a:t>fixed</a:t>
            </a:r>
            <a:endParaRPr lang="en-GB" dirty="0"/>
          </a:p>
        </p:txBody>
      </p:sp>
      <p:sp>
        <p:nvSpPr>
          <p:cNvPr id="15" name="Tekstvak 14">
            <a:extLst>
              <a:ext uri="{FF2B5EF4-FFF2-40B4-BE49-F238E27FC236}">
                <a16:creationId xmlns:a16="http://schemas.microsoft.com/office/drawing/2014/main" id="{BEB98D44-7F9C-4741-8301-2933767677AA}"/>
              </a:ext>
            </a:extLst>
          </p:cNvPr>
          <p:cNvSpPr txBox="1"/>
          <p:nvPr/>
        </p:nvSpPr>
        <p:spPr>
          <a:xfrm>
            <a:off x="6629398" y="3615643"/>
            <a:ext cx="3506796" cy="369332"/>
          </a:xfrm>
          <a:prstGeom prst="rect">
            <a:avLst/>
          </a:prstGeom>
          <a:noFill/>
        </p:spPr>
        <p:txBody>
          <a:bodyPr wrap="square" rtlCol="0">
            <a:spAutoFit/>
          </a:bodyPr>
          <a:lstStyle/>
          <a:p>
            <a:pPr algn="ctr"/>
            <a:r>
              <a:rPr lang="en-US" dirty="0"/>
              <a:t>absolute</a:t>
            </a:r>
            <a:endParaRPr lang="en-GB" dirty="0"/>
          </a:p>
        </p:txBody>
      </p:sp>
      <p:sp>
        <p:nvSpPr>
          <p:cNvPr id="16" name="Tekstvak 15">
            <a:extLst>
              <a:ext uri="{FF2B5EF4-FFF2-40B4-BE49-F238E27FC236}">
                <a16:creationId xmlns:a16="http://schemas.microsoft.com/office/drawing/2014/main" id="{F421CBBB-18DD-410F-B6B5-0D0DE8073116}"/>
              </a:ext>
            </a:extLst>
          </p:cNvPr>
          <p:cNvSpPr txBox="1"/>
          <p:nvPr/>
        </p:nvSpPr>
        <p:spPr>
          <a:xfrm>
            <a:off x="2368558" y="6365204"/>
            <a:ext cx="3506796" cy="369332"/>
          </a:xfrm>
          <a:prstGeom prst="rect">
            <a:avLst/>
          </a:prstGeom>
          <a:noFill/>
        </p:spPr>
        <p:txBody>
          <a:bodyPr wrap="square" rtlCol="0">
            <a:spAutoFit/>
          </a:bodyPr>
          <a:lstStyle/>
          <a:p>
            <a:pPr algn="ctr"/>
            <a:r>
              <a:rPr lang="en-US" dirty="0"/>
              <a:t>relative</a:t>
            </a:r>
            <a:endParaRPr lang="en-GB" dirty="0"/>
          </a:p>
        </p:txBody>
      </p:sp>
    </p:spTree>
    <p:extLst>
      <p:ext uri="{BB962C8B-B14F-4D97-AF65-F5344CB8AC3E}">
        <p14:creationId xmlns:p14="http://schemas.microsoft.com/office/powerpoint/2010/main" val="2046283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Afbeelding 20">
            <a:extLst>
              <a:ext uri="{FF2B5EF4-FFF2-40B4-BE49-F238E27FC236}">
                <a16:creationId xmlns:a16="http://schemas.microsoft.com/office/drawing/2014/main" id="{6BED46B7-EEDC-40CC-B826-C921A53DD331}"/>
              </a:ext>
            </a:extLst>
          </p:cNvPr>
          <p:cNvPicPr>
            <a:picLocks noChangeAspect="1"/>
          </p:cNvPicPr>
          <p:nvPr/>
        </p:nvPicPr>
        <p:blipFill>
          <a:blip r:embed="rId3"/>
          <a:stretch>
            <a:fillRect/>
          </a:stretch>
        </p:blipFill>
        <p:spPr>
          <a:xfrm>
            <a:off x="552108" y="904040"/>
            <a:ext cx="3091643" cy="5953960"/>
          </a:xfrm>
          <a:prstGeom prst="rect">
            <a:avLst/>
          </a:prstGeom>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4242874" y="960140"/>
            <a:ext cx="6828768"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Adding</a:t>
            </a:r>
            <a:r>
              <a:rPr lang="en-US" sz="3600" b="1" dirty="0">
                <a:solidFill>
                  <a:srgbClr val="0070C0"/>
                </a:solidFill>
                <a:latin typeface="Arial Narrow" panose="020B0606020202030204" pitchFamily="34" charset="0"/>
              </a:rPr>
              <a:t> static on p</a:t>
            </a:r>
            <a:r>
              <a:rPr lang="en-US" sz="3600" dirty="0">
                <a:solidFill>
                  <a:srgbClr val="0070C0"/>
                </a:solidFill>
                <a:latin typeface="Arial Narrow" panose="020B0606020202030204" pitchFamily="34" charset="0"/>
              </a:rPr>
              <a:t>, what is the result ?</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43</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3673821"/>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4" name="Afbeelding 13">
            <a:extLst>
              <a:ext uri="{FF2B5EF4-FFF2-40B4-BE49-F238E27FC236}">
                <a16:creationId xmlns:a16="http://schemas.microsoft.com/office/drawing/2014/main" id="{0F094E37-0918-457E-9234-66A29792C498}"/>
              </a:ext>
            </a:extLst>
          </p:cNvPr>
          <p:cNvPicPr>
            <a:picLocks noChangeAspect="1"/>
          </p:cNvPicPr>
          <p:nvPr/>
        </p:nvPicPr>
        <p:blipFill>
          <a:blip r:embed="rId4"/>
          <a:stretch>
            <a:fillRect/>
          </a:stretch>
        </p:blipFill>
        <p:spPr>
          <a:xfrm>
            <a:off x="4242874" y="1576639"/>
            <a:ext cx="7569925" cy="4664861"/>
          </a:xfrm>
          <a:prstGeom prst="rect">
            <a:avLst/>
          </a:prstGeom>
          <a:ln w="28575">
            <a:solidFill>
              <a:srgbClr val="2F528F"/>
            </a:solidFill>
          </a:ln>
        </p:spPr>
      </p:pic>
      <p:pic>
        <p:nvPicPr>
          <p:cNvPr id="15" name="Picture 2" descr="Under Construction Signage on Laptop Keyboard">
            <a:extLst>
              <a:ext uri="{FF2B5EF4-FFF2-40B4-BE49-F238E27FC236}">
                <a16:creationId xmlns:a16="http://schemas.microsoft.com/office/drawing/2014/main" id="{CB32C81B-D228-4E04-B772-1822BA555B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18" name="Tekstvak 17">
            <a:extLst>
              <a:ext uri="{FF2B5EF4-FFF2-40B4-BE49-F238E27FC236}">
                <a16:creationId xmlns:a16="http://schemas.microsoft.com/office/drawing/2014/main" id="{67A22D03-3A17-41F9-BC83-78BB022EEB95}"/>
              </a:ext>
            </a:extLst>
          </p:cNvPr>
          <p:cNvSpPr txBox="1"/>
          <p:nvPr/>
        </p:nvSpPr>
        <p:spPr>
          <a:xfrm>
            <a:off x="3381636" y="3652464"/>
            <a:ext cx="445956" cy="769441"/>
          </a:xfrm>
          <a:prstGeom prst="rect">
            <a:avLst/>
          </a:prstGeom>
          <a:noFill/>
        </p:spPr>
        <p:txBody>
          <a:bodyPr wrap="none" rtlCol="0">
            <a:spAutoFit/>
          </a:bodyPr>
          <a:lstStyle/>
          <a:p>
            <a:r>
              <a:rPr lang="en-US" sz="4400" b="1" dirty="0">
                <a:solidFill>
                  <a:schemeClr val="accent1"/>
                </a:solidFill>
              </a:rPr>
              <a:t>?</a:t>
            </a:r>
            <a:endParaRPr lang="en-GB" sz="4400" b="1" dirty="0">
              <a:solidFill>
                <a:schemeClr val="accent1"/>
              </a:solidFill>
            </a:endParaRPr>
          </a:p>
        </p:txBody>
      </p:sp>
      <p:sp>
        <p:nvSpPr>
          <p:cNvPr id="19" name="Pijl: omhoog 18">
            <a:extLst>
              <a:ext uri="{FF2B5EF4-FFF2-40B4-BE49-F238E27FC236}">
                <a16:creationId xmlns:a16="http://schemas.microsoft.com/office/drawing/2014/main" id="{2D5A84B0-E606-4A67-809A-1CBFFA2FC061}"/>
              </a:ext>
            </a:extLst>
          </p:cNvPr>
          <p:cNvSpPr/>
          <p:nvPr/>
        </p:nvSpPr>
        <p:spPr>
          <a:xfrm rot="5400000">
            <a:off x="3775954" y="3831309"/>
            <a:ext cx="357351" cy="411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hoek 19">
            <a:extLst>
              <a:ext uri="{FF2B5EF4-FFF2-40B4-BE49-F238E27FC236}">
                <a16:creationId xmlns:a16="http://schemas.microsoft.com/office/drawing/2014/main" id="{D65835CB-DE3F-4658-A73C-49ED5668CD6C}"/>
              </a:ext>
            </a:extLst>
          </p:cNvPr>
          <p:cNvSpPr/>
          <p:nvPr/>
        </p:nvSpPr>
        <p:spPr>
          <a:xfrm>
            <a:off x="11191664" y="957881"/>
            <a:ext cx="895335" cy="118360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2" descr="http://hulterbulter.files.wordpress.com/2011/04/running-symbol.png">
            <a:extLst>
              <a:ext uri="{FF2B5EF4-FFF2-40B4-BE49-F238E27FC236}">
                <a16:creationId xmlns:a16="http://schemas.microsoft.com/office/drawing/2014/main" id="{AE051C48-58C5-40A7-B43A-477294B78F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11687" y="1028688"/>
            <a:ext cx="655290" cy="60143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a:extLst>
              <a:ext uri="{FF2B5EF4-FFF2-40B4-BE49-F238E27FC236}">
                <a16:creationId xmlns:a16="http://schemas.microsoft.com/office/drawing/2014/main" id="{CA643804-74C4-4DD6-A56B-6BDF6F092C9F}"/>
              </a:ext>
            </a:extLst>
          </p:cNvPr>
          <p:cNvSpPr txBox="1">
            <a:spLocks/>
          </p:cNvSpPr>
          <p:nvPr/>
        </p:nvSpPr>
        <p:spPr>
          <a:xfrm>
            <a:off x="11154010" y="1713285"/>
            <a:ext cx="895335" cy="29645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b="1" dirty="0"/>
              <a:t>30 sec</a:t>
            </a:r>
          </a:p>
        </p:txBody>
      </p:sp>
    </p:spTree>
    <p:extLst>
      <p:ext uri="{BB962C8B-B14F-4D97-AF65-F5344CB8AC3E}">
        <p14:creationId xmlns:p14="http://schemas.microsoft.com/office/powerpoint/2010/main" val="1254685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Afbeelding 20">
            <a:extLst>
              <a:ext uri="{FF2B5EF4-FFF2-40B4-BE49-F238E27FC236}">
                <a16:creationId xmlns:a16="http://schemas.microsoft.com/office/drawing/2014/main" id="{6BED46B7-EEDC-40CC-B826-C921A53DD331}"/>
              </a:ext>
            </a:extLst>
          </p:cNvPr>
          <p:cNvPicPr>
            <a:picLocks noChangeAspect="1"/>
          </p:cNvPicPr>
          <p:nvPr/>
        </p:nvPicPr>
        <p:blipFill>
          <a:blip r:embed="rId4"/>
          <a:stretch>
            <a:fillRect/>
          </a:stretch>
        </p:blipFill>
        <p:spPr>
          <a:xfrm>
            <a:off x="552108" y="904040"/>
            <a:ext cx="3091643" cy="5953960"/>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44</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3673821"/>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4" name="Afbeelding 13">
            <a:extLst>
              <a:ext uri="{FF2B5EF4-FFF2-40B4-BE49-F238E27FC236}">
                <a16:creationId xmlns:a16="http://schemas.microsoft.com/office/drawing/2014/main" id="{0F094E37-0918-457E-9234-66A29792C498}"/>
              </a:ext>
            </a:extLst>
          </p:cNvPr>
          <p:cNvPicPr>
            <a:picLocks noChangeAspect="1"/>
          </p:cNvPicPr>
          <p:nvPr/>
        </p:nvPicPr>
        <p:blipFill>
          <a:blip r:embed="rId5"/>
          <a:stretch>
            <a:fillRect/>
          </a:stretch>
        </p:blipFill>
        <p:spPr>
          <a:xfrm>
            <a:off x="1828791" y="1010045"/>
            <a:ext cx="3679416" cy="2267389"/>
          </a:xfrm>
          <a:prstGeom prst="rect">
            <a:avLst/>
          </a:prstGeom>
          <a:ln w="28575">
            <a:solidFill>
              <a:srgbClr val="2F528F"/>
            </a:solidFill>
          </a:ln>
        </p:spPr>
      </p:pic>
      <p:pic>
        <p:nvPicPr>
          <p:cNvPr id="23" name="Picture 2" descr="Lighting Strike">
            <a:extLst>
              <a:ext uri="{FF2B5EF4-FFF2-40B4-BE49-F238E27FC236}">
                <a16:creationId xmlns:a16="http://schemas.microsoft.com/office/drawing/2014/main" id="{D8EB12A7-D189-40BB-96FE-5FEADDCFEF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67696" y="0"/>
            <a:ext cx="1324304" cy="883339"/>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6">
            <a:extLst>
              <a:ext uri="{FF2B5EF4-FFF2-40B4-BE49-F238E27FC236}">
                <a16:creationId xmlns:a16="http://schemas.microsoft.com/office/drawing/2014/main" id="{187C1C33-B3F0-45A0-9F2A-4E01F05879B7}"/>
              </a:ext>
            </a:extLst>
          </p:cNvPr>
          <p:cNvSpPr/>
          <p:nvPr/>
        </p:nvSpPr>
        <p:spPr>
          <a:xfrm>
            <a:off x="1828791" y="1010045"/>
            <a:ext cx="3679416" cy="2267389"/>
          </a:xfrm>
          <a:prstGeom prst="rect">
            <a:avLst/>
          </a:prstGeom>
          <a:solidFill>
            <a:srgbClr val="FFFFFF">
              <a:alpha val="50196"/>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22" name="Afbeelding 21">
            <a:extLst>
              <a:ext uri="{FF2B5EF4-FFF2-40B4-BE49-F238E27FC236}">
                <a16:creationId xmlns:a16="http://schemas.microsoft.com/office/drawing/2014/main" id="{14BBC423-A2D0-4520-AB3D-2525721CFE83}"/>
              </a:ext>
            </a:extLst>
          </p:cNvPr>
          <p:cNvPicPr>
            <a:picLocks noChangeAspect="1"/>
          </p:cNvPicPr>
          <p:nvPr/>
        </p:nvPicPr>
        <p:blipFill>
          <a:blip r:embed="rId5"/>
          <a:stretch>
            <a:fillRect/>
          </a:stretch>
        </p:blipFill>
        <p:spPr>
          <a:xfrm>
            <a:off x="4121402" y="2143740"/>
            <a:ext cx="7238494" cy="4460621"/>
          </a:xfrm>
          <a:prstGeom prst="rect">
            <a:avLst/>
          </a:prstGeom>
          <a:ln w="28575">
            <a:solidFill>
              <a:srgbClr val="2F528F"/>
            </a:solidFill>
          </a:ln>
        </p:spPr>
      </p:pic>
    </p:spTree>
    <p:extLst>
      <p:ext uri="{BB962C8B-B14F-4D97-AF65-F5344CB8AC3E}">
        <p14:creationId xmlns:p14="http://schemas.microsoft.com/office/powerpoint/2010/main" val="1746601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85BBD2A5-A8ED-4BB2-A6AF-E579F8C090F6}"/>
              </a:ext>
            </a:extLst>
          </p:cNvPr>
          <p:cNvPicPr>
            <a:picLocks noChangeAspect="1"/>
          </p:cNvPicPr>
          <p:nvPr/>
        </p:nvPicPr>
        <p:blipFill>
          <a:blip r:embed="rId3"/>
          <a:stretch>
            <a:fillRect/>
          </a:stretch>
        </p:blipFill>
        <p:spPr>
          <a:xfrm>
            <a:off x="552668" y="960140"/>
            <a:ext cx="3066217" cy="5897860"/>
          </a:xfrm>
          <a:prstGeom prst="rect">
            <a:avLst/>
          </a:prstGeom>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4242874" y="960140"/>
            <a:ext cx="6948790"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Adding</a:t>
            </a:r>
            <a:r>
              <a:rPr lang="en-US" sz="3600" b="1" dirty="0">
                <a:solidFill>
                  <a:srgbClr val="0070C0"/>
                </a:solidFill>
                <a:latin typeface="Arial Narrow" panose="020B0606020202030204" pitchFamily="34" charset="0"/>
              </a:rPr>
              <a:t> relative on p</a:t>
            </a:r>
            <a:r>
              <a:rPr lang="en-US" sz="3600" dirty="0">
                <a:solidFill>
                  <a:srgbClr val="0070C0"/>
                </a:solidFill>
                <a:latin typeface="Arial Narrow" panose="020B0606020202030204" pitchFamily="34" charset="0"/>
              </a:rPr>
              <a:t>, what is the result ?</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45</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3673821"/>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4" name="Afbeelding 13">
            <a:extLst>
              <a:ext uri="{FF2B5EF4-FFF2-40B4-BE49-F238E27FC236}">
                <a16:creationId xmlns:a16="http://schemas.microsoft.com/office/drawing/2014/main" id="{0F094E37-0918-457E-9234-66A29792C498}"/>
              </a:ext>
            </a:extLst>
          </p:cNvPr>
          <p:cNvPicPr>
            <a:picLocks noChangeAspect="1"/>
          </p:cNvPicPr>
          <p:nvPr/>
        </p:nvPicPr>
        <p:blipFill>
          <a:blip r:embed="rId4"/>
          <a:stretch>
            <a:fillRect/>
          </a:stretch>
        </p:blipFill>
        <p:spPr>
          <a:xfrm>
            <a:off x="4242874" y="1576639"/>
            <a:ext cx="7569925" cy="4664861"/>
          </a:xfrm>
          <a:prstGeom prst="rect">
            <a:avLst/>
          </a:prstGeom>
          <a:ln w="28575">
            <a:solidFill>
              <a:srgbClr val="2F528F"/>
            </a:solidFill>
          </a:ln>
        </p:spPr>
      </p:pic>
      <p:pic>
        <p:nvPicPr>
          <p:cNvPr id="15" name="Picture 2" descr="Under Construction Signage on Laptop Keyboard">
            <a:extLst>
              <a:ext uri="{FF2B5EF4-FFF2-40B4-BE49-F238E27FC236}">
                <a16:creationId xmlns:a16="http://schemas.microsoft.com/office/drawing/2014/main" id="{CB32C81B-D228-4E04-B772-1822BA555B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18" name="Tekstvak 17">
            <a:extLst>
              <a:ext uri="{FF2B5EF4-FFF2-40B4-BE49-F238E27FC236}">
                <a16:creationId xmlns:a16="http://schemas.microsoft.com/office/drawing/2014/main" id="{67A22D03-3A17-41F9-BC83-78BB022EEB95}"/>
              </a:ext>
            </a:extLst>
          </p:cNvPr>
          <p:cNvSpPr txBox="1"/>
          <p:nvPr/>
        </p:nvSpPr>
        <p:spPr>
          <a:xfrm>
            <a:off x="3381636" y="3652464"/>
            <a:ext cx="445956" cy="769441"/>
          </a:xfrm>
          <a:prstGeom prst="rect">
            <a:avLst/>
          </a:prstGeom>
          <a:noFill/>
        </p:spPr>
        <p:txBody>
          <a:bodyPr wrap="none" rtlCol="0">
            <a:spAutoFit/>
          </a:bodyPr>
          <a:lstStyle/>
          <a:p>
            <a:r>
              <a:rPr lang="en-US" sz="4400" b="1" dirty="0">
                <a:solidFill>
                  <a:schemeClr val="accent1"/>
                </a:solidFill>
              </a:rPr>
              <a:t>?</a:t>
            </a:r>
            <a:endParaRPr lang="en-GB" sz="4400" b="1" dirty="0">
              <a:solidFill>
                <a:schemeClr val="accent1"/>
              </a:solidFill>
            </a:endParaRPr>
          </a:p>
        </p:txBody>
      </p:sp>
      <p:sp>
        <p:nvSpPr>
          <p:cNvPr id="19" name="Pijl: omhoog 18">
            <a:extLst>
              <a:ext uri="{FF2B5EF4-FFF2-40B4-BE49-F238E27FC236}">
                <a16:creationId xmlns:a16="http://schemas.microsoft.com/office/drawing/2014/main" id="{2D5A84B0-E606-4A67-809A-1CBFFA2FC061}"/>
              </a:ext>
            </a:extLst>
          </p:cNvPr>
          <p:cNvSpPr/>
          <p:nvPr/>
        </p:nvSpPr>
        <p:spPr>
          <a:xfrm rot="5400000">
            <a:off x="3775954" y="3831309"/>
            <a:ext cx="357351" cy="411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hoek 19">
            <a:extLst>
              <a:ext uri="{FF2B5EF4-FFF2-40B4-BE49-F238E27FC236}">
                <a16:creationId xmlns:a16="http://schemas.microsoft.com/office/drawing/2014/main" id="{D65835CB-DE3F-4658-A73C-49ED5668CD6C}"/>
              </a:ext>
            </a:extLst>
          </p:cNvPr>
          <p:cNvSpPr/>
          <p:nvPr/>
        </p:nvSpPr>
        <p:spPr>
          <a:xfrm>
            <a:off x="11191664" y="957881"/>
            <a:ext cx="895335" cy="118360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2" descr="http://hulterbulter.files.wordpress.com/2011/04/running-symbol.png">
            <a:extLst>
              <a:ext uri="{FF2B5EF4-FFF2-40B4-BE49-F238E27FC236}">
                <a16:creationId xmlns:a16="http://schemas.microsoft.com/office/drawing/2014/main" id="{AE051C48-58C5-40A7-B43A-477294B78F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11687" y="1028688"/>
            <a:ext cx="655290" cy="60143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a:extLst>
              <a:ext uri="{FF2B5EF4-FFF2-40B4-BE49-F238E27FC236}">
                <a16:creationId xmlns:a16="http://schemas.microsoft.com/office/drawing/2014/main" id="{CA643804-74C4-4DD6-A56B-6BDF6F092C9F}"/>
              </a:ext>
            </a:extLst>
          </p:cNvPr>
          <p:cNvSpPr txBox="1">
            <a:spLocks/>
          </p:cNvSpPr>
          <p:nvPr/>
        </p:nvSpPr>
        <p:spPr>
          <a:xfrm>
            <a:off x="11154010" y="1713285"/>
            <a:ext cx="895335" cy="29645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b="1" dirty="0"/>
              <a:t>30 sec</a:t>
            </a:r>
          </a:p>
        </p:txBody>
      </p:sp>
    </p:spTree>
    <p:extLst>
      <p:ext uri="{BB962C8B-B14F-4D97-AF65-F5344CB8AC3E}">
        <p14:creationId xmlns:p14="http://schemas.microsoft.com/office/powerpoint/2010/main" val="2310353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7" name="Afbeelding 16">
            <a:extLst>
              <a:ext uri="{FF2B5EF4-FFF2-40B4-BE49-F238E27FC236}">
                <a16:creationId xmlns:a16="http://schemas.microsoft.com/office/drawing/2014/main" id="{82505850-4AE5-48D5-8A70-32C9634A6079}"/>
              </a:ext>
            </a:extLst>
          </p:cNvPr>
          <p:cNvPicPr>
            <a:picLocks noChangeAspect="1"/>
          </p:cNvPicPr>
          <p:nvPr/>
        </p:nvPicPr>
        <p:blipFill>
          <a:blip r:embed="rId4"/>
          <a:stretch>
            <a:fillRect/>
          </a:stretch>
        </p:blipFill>
        <p:spPr>
          <a:xfrm>
            <a:off x="552668" y="960140"/>
            <a:ext cx="3066217" cy="5897860"/>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3673821"/>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4" name="Afbeelding 13">
            <a:extLst>
              <a:ext uri="{FF2B5EF4-FFF2-40B4-BE49-F238E27FC236}">
                <a16:creationId xmlns:a16="http://schemas.microsoft.com/office/drawing/2014/main" id="{0F094E37-0918-457E-9234-66A29792C498}"/>
              </a:ext>
            </a:extLst>
          </p:cNvPr>
          <p:cNvPicPr>
            <a:picLocks noChangeAspect="1"/>
          </p:cNvPicPr>
          <p:nvPr/>
        </p:nvPicPr>
        <p:blipFill>
          <a:blip r:embed="rId5"/>
          <a:stretch>
            <a:fillRect/>
          </a:stretch>
        </p:blipFill>
        <p:spPr>
          <a:xfrm>
            <a:off x="1828791" y="1010045"/>
            <a:ext cx="3679416" cy="2267389"/>
          </a:xfrm>
          <a:prstGeom prst="rect">
            <a:avLst/>
          </a:prstGeom>
          <a:ln w="28575">
            <a:solidFill>
              <a:srgbClr val="2F528F"/>
            </a:solidFill>
          </a:ln>
        </p:spPr>
      </p:pic>
      <p:pic>
        <p:nvPicPr>
          <p:cNvPr id="15" name="Picture 6" descr="Image result for einstein">
            <a:extLst>
              <a:ext uri="{FF2B5EF4-FFF2-40B4-BE49-F238E27FC236}">
                <a16:creationId xmlns:a16="http://schemas.microsoft.com/office/drawing/2014/main" id="{34DB607A-04BD-44D4-B034-3A1B83A4B4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1928" y="-9828"/>
            <a:ext cx="1370072" cy="913868"/>
          </a:xfrm>
          <a:prstGeom prst="rect">
            <a:avLst/>
          </a:prstGeom>
          <a:noFill/>
          <a:extLst>
            <a:ext uri="{909E8E84-426E-40DD-AFC4-6F175D3DCCD1}">
              <a14:hiddenFill xmlns:a14="http://schemas.microsoft.com/office/drawing/2010/main">
                <a:solidFill>
                  <a:srgbClr val="FFFFFF"/>
                </a:solidFill>
              </a14:hiddenFill>
            </a:ext>
          </a:extLst>
        </p:spPr>
      </p:pic>
      <p:sp>
        <p:nvSpPr>
          <p:cNvPr id="28" name="Rechthoek 27">
            <a:extLst>
              <a:ext uri="{FF2B5EF4-FFF2-40B4-BE49-F238E27FC236}">
                <a16:creationId xmlns:a16="http://schemas.microsoft.com/office/drawing/2014/main" id="{F878EC5F-7A82-4F1B-9A2B-12DAC641CC32}"/>
              </a:ext>
            </a:extLst>
          </p:cNvPr>
          <p:cNvSpPr/>
          <p:nvPr/>
        </p:nvSpPr>
        <p:spPr>
          <a:xfrm>
            <a:off x="1828791" y="1016661"/>
            <a:ext cx="3679416" cy="2267389"/>
          </a:xfrm>
          <a:prstGeom prst="rect">
            <a:avLst/>
          </a:prstGeom>
          <a:solidFill>
            <a:srgbClr val="FFFFFF">
              <a:alpha val="50196"/>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18" name="Afbeelding 17">
            <a:extLst>
              <a:ext uri="{FF2B5EF4-FFF2-40B4-BE49-F238E27FC236}">
                <a16:creationId xmlns:a16="http://schemas.microsoft.com/office/drawing/2014/main" id="{74921623-E800-4ACF-88FF-B0BF9E485E43}"/>
              </a:ext>
            </a:extLst>
          </p:cNvPr>
          <p:cNvPicPr>
            <a:picLocks noChangeAspect="1"/>
          </p:cNvPicPr>
          <p:nvPr/>
        </p:nvPicPr>
        <p:blipFill>
          <a:blip r:embed="rId7"/>
          <a:stretch>
            <a:fillRect/>
          </a:stretch>
        </p:blipFill>
        <p:spPr>
          <a:xfrm>
            <a:off x="4121402" y="2142597"/>
            <a:ext cx="7238494" cy="4461964"/>
          </a:xfrm>
          <a:prstGeom prst="rect">
            <a:avLst/>
          </a:prstGeom>
          <a:ln w="38100">
            <a:solidFill>
              <a:srgbClr val="2F528F"/>
            </a:solidFill>
          </a:ln>
        </p:spPr>
      </p:pic>
      <p:sp>
        <p:nvSpPr>
          <p:cNvPr id="5" name="Rechthoek 4">
            <a:extLst>
              <a:ext uri="{FF2B5EF4-FFF2-40B4-BE49-F238E27FC236}">
                <a16:creationId xmlns:a16="http://schemas.microsoft.com/office/drawing/2014/main" id="{C4EB9AD5-3C37-447D-85F6-95445EEF3FB8}"/>
              </a:ext>
            </a:extLst>
          </p:cNvPr>
          <p:cNvSpPr/>
          <p:nvPr/>
        </p:nvSpPr>
        <p:spPr>
          <a:xfrm>
            <a:off x="4514989" y="3429000"/>
            <a:ext cx="559524" cy="39340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ijl: omlaag 18">
            <a:extLst>
              <a:ext uri="{FF2B5EF4-FFF2-40B4-BE49-F238E27FC236}">
                <a16:creationId xmlns:a16="http://schemas.microsoft.com/office/drawing/2014/main" id="{61DC71FA-DF6E-4E91-A20C-0F6EC2D4FEC4}"/>
              </a:ext>
            </a:extLst>
          </p:cNvPr>
          <p:cNvSpPr/>
          <p:nvPr/>
        </p:nvSpPr>
        <p:spPr>
          <a:xfrm>
            <a:off x="4336867" y="3396343"/>
            <a:ext cx="226423" cy="447109"/>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6" name="Pijl: omlaag 25">
            <a:extLst>
              <a:ext uri="{FF2B5EF4-FFF2-40B4-BE49-F238E27FC236}">
                <a16:creationId xmlns:a16="http://schemas.microsoft.com/office/drawing/2014/main" id="{4382C46C-1502-46FC-818D-183B423EEE75}"/>
              </a:ext>
            </a:extLst>
          </p:cNvPr>
          <p:cNvSpPr/>
          <p:nvPr/>
        </p:nvSpPr>
        <p:spPr>
          <a:xfrm rot="16200000">
            <a:off x="4687055" y="3582125"/>
            <a:ext cx="214399" cy="65065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001426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B486F1A0-AF28-47E4-A7E1-C59A6F3A69FA}"/>
              </a:ext>
            </a:extLst>
          </p:cNvPr>
          <p:cNvPicPr>
            <a:picLocks noChangeAspect="1"/>
          </p:cNvPicPr>
          <p:nvPr/>
        </p:nvPicPr>
        <p:blipFill>
          <a:blip r:embed="rId4"/>
          <a:stretch>
            <a:fillRect/>
          </a:stretch>
        </p:blipFill>
        <p:spPr>
          <a:xfrm>
            <a:off x="565420" y="941192"/>
            <a:ext cx="3063311" cy="5916807"/>
          </a:xfrm>
          <a:prstGeom prst="rect">
            <a:avLst/>
          </a:prstGeom>
        </p:spPr>
      </p:pic>
      <p:pic>
        <p:nvPicPr>
          <p:cNvPr id="22" name="Afbeelding 21">
            <a:extLst>
              <a:ext uri="{FF2B5EF4-FFF2-40B4-BE49-F238E27FC236}">
                <a16:creationId xmlns:a16="http://schemas.microsoft.com/office/drawing/2014/main" id="{94E2FC53-CF06-4CCC-A017-2D7969C0C889}"/>
              </a:ext>
            </a:extLst>
          </p:cNvPr>
          <p:cNvPicPr>
            <a:picLocks noChangeAspect="1"/>
          </p:cNvPicPr>
          <p:nvPr/>
        </p:nvPicPr>
        <p:blipFill>
          <a:blip r:embed="rId5"/>
          <a:stretch>
            <a:fillRect/>
          </a:stretch>
        </p:blipFill>
        <p:spPr>
          <a:xfrm>
            <a:off x="4121402" y="1809772"/>
            <a:ext cx="7238494" cy="4461964"/>
          </a:xfrm>
          <a:prstGeom prst="rect">
            <a:avLst/>
          </a:prstGeom>
          <a:ln w="38100">
            <a:solidFill>
              <a:srgbClr val="2F528F"/>
            </a:solidFill>
          </a:ln>
        </p:spPr>
      </p:pic>
      <p:sp>
        <p:nvSpPr>
          <p:cNvPr id="23" name="Rechthoek 22">
            <a:extLst>
              <a:ext uri="{FF2B5EF4-FFF2-40B4-BE49-F238E27FC236}">
                <a16:creationId xmlns:a16="http://schemas.microsoft.com/office/drawing/2014/main" id="{2A3AF055-A85A-4600-8004-0738F121068B}"/>
              </a:ext>
            </a:extLst>
          </p:cNvPr>
          <p:cNvSpPr/>
          <p:nvPr/>
        </p:nvSpPr>
        <p:spPr>
          <a:xfrm>
            <a:off x="4497572" y="3074125"/>
            <a:ext cx="584791" cy="415455"/>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a:extLst>
              <a:ext uri="{FF2B5EF4-FFF2-40B4-BE49-F238E27FC236}">
                <a16:creationId xmlns:a16="http://schemas.microsoft.com/office/drawing/2014/main" id="{561FC63A-B6BE-498E-B740-9594FF3D888A}"/>
              </a:ext>
            </a:extLst>
          </p:cNvPr>
          <p:cNvSpPr txBox="1">
            <a:spLocks/>
          </p:cNvSpPr>
          <p:nvPr/>
        </p:nvSpPr>
        <p:spPr>
          <a:xfrm>
            <a:off x="4242874" y="960140"/>
            <a:ext cx="6828768" cy="649204"/>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Adding</a:t>
            </a:r>
            <a:r>
              <a:rPr lang="en-US" sz="3600" b="1" dirty="0">
                <a:solidFill>
                  <a:srgbClr val="0070C0"/>
                </a:solidFill>
                <a:latin typeface="Arial Narrow" panose="020B0606020202030204" pitchFamily="34" charset="0"/>
              </a:rPr>
              <a:t> static on </a:t>
            </a:r>
            <a:r>
              <a:rPr lang="en-US" sz="3600" b="1" dirty="0" err="1">
                <a:solidFill>
                  <a:srgbClr val="0070C0"/>
                </a:solidFill>
                <a:latin typeface="Arial Narrow" panose="020B0606020202030204" pitchFamily="34" charset="0"/>
              </a:rPr>
              <a:t>img</a:t>
            </a:r>
            <a:r>
              <a:rPr lang="en-US" sz="3600" dirty="0">
                <a:solidFill>
                  <a:srgbClr val="0070C0"/>
                </a:solidFill>
                <a:latin typeface="Arial Narrow" panose="020B0606020202030204" pitchFamily="34" charset="0"/>
              </a:rPr>
              <a:t>, what is the result ?</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5888514"/>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5" name="Picture 2" descr="Under Construction Signage on Laptop Keyboard">
            <a:extLst>
              <a:ext uri="{FF2B5EF4-FFF2-40B4-BE49-F238E27FC236}">
                <a16:creationId xmlns:a16="http://schemas.microsoft.com/office/drawing/2014/main" id="{CB32C81B-D228-4E04-B772-1822BA555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18" name="Tekstvak 17">
            <a:extLst>
              <a:ext uri="{FF2B5EF4-FFF2-40B4-BE49-F238E27FC236}">
                <a16:creationId xmlns:a16="http://schemas.microsoft.com/office/drawing/2014/main" id="{67A22D03-3A17-41F9-BC83-78BB022EEB95}"/>
              </a:ext>
            </a:extLst>
          </p:cNvPr>
          <p:cNvSpPr txBox="1"/>
          <p:nvPr/>
        </p:nvSpPr>
        <p:spPr>
          <a:xfrm>
            <a:off x="3465764" y="5764194"/>
            <a:ext cx="445956" cy="769441"/>
          </a:xfrm>
          <a:prstGeom prst="rect">
            <a:avLst/>
          </a:prstGeom>
          <a:noFill/>
        </p:spPr>
        <p:txBody>
          <a:bodyPr wrap="none" rtlCol="0">
            <a:spAutoFit/>
          </a:bodyPr>
          <a:lstStyle/>
          <a:p>
            <a:r>
              <a:rPr lang="en-US" sz="4400" b="1" dirty="0">
                <a:solidFill>
                  <a:schemeClr val="accent1"/>
                </a:solidFill>
              </a:rPr>
              <a:t>?</a:t>
            </a:r>
            <a:endParaRPr lang="en-GB" sz="4400" b="1" dirty="0">
              <a:solidFill>
                <a:schemeClr val="accent1"/>
              </a:solidFill>
            </a:endParaRPr>
          </a:p>
        </p:txBody>
      </p:sp>
      <p:sp>
        <p:nvSpPr>
          <p:cNvPr id="19" name="Pijl: omhoog 18">
            <a:extLst>
              <a:ext uri="{FF2B5EF4-FFF2-40B4-BE49-F238E27FC236}">
                <a16:creationId xmlns:a16="http://schemas.microsoft.com/office/drawing/2014/main" id="{2D5A84B0-E606-4A67-809A-1CBFFA2FC061}"/>
              </a:ext>
            </a:extLst>
          </p:cNvPr>
          <p:cNvSpPr/>
          <p:nvPr/>
        </p:nvSpPr>
        <p:spPr>
          <a:xfrm rot="3589153">
            <a:off x="4316128" y="5003158"/>
            <a:ext cx="357351" cy="13119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hoek 19">
            <a:extLst>
              <a:ext uri="{FF2B5EF4-FFF2-40B4-BE49-F238E27FC236}">
                <a16:creationId xmlns:a16="http://schemas.microsoft.com/office/drawing/2014/main" id="{D65835CB-DE3F-4658-A73C-49ED5668CD6C}"/>
              </a:ext>
            </a:extLst>
          </p:cNvPr>
          <p:cNvSpPr/>
          <p:nvPr/>
        </p:nvSpPr>
        <p:spPr>
          <a:xfrm>
            <a:off x="11191664" y="957881"/>
            <a:ext cx="895335" cy="118360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2" descr="http://hulterbulter.files.wordpress.com/2011/04/running-symbol.png">
            <a:extLst>
              <a:ext uri="{FF2B5EF4-FFF2-40B4-BE49-F238E27FC236}">
                <a16:creationId xmlns:a16="http://schemas.microsoft.com/office/drawing/2014/main" id="{AE051C48-58C5-40A7-B43A-477294B78FD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11687" y="1028688"/>
            <a:ext cx="655290" cy="60143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a:extLst>
              <a:ext uri="{FF2B5EF4-FFF2-40B4-BE49-F238E27FC236}">
                <a16:creationId xmlns:a16="http://schemas.microsoft.com/office/drawing/2014/main" id="{CA643804-74C4-4DD6-A56B-6BDF6F092C9F}"/>
              </a:ext>
            </a:extLst>
          </p:cNvPr>
          <p:cNvSpPr txBox="1">
            <a:spLocks/>
          </p:cNvSpPr>
          <p:nvPr/>
        </p:nvSpPr>
        <p:spPr>
          <a:xfrm>
            <a:off x="11154010" y="1713285"/>
            <a:ext cx="895335" cy="29645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b="1" dirty="0"/>
              <a:t>30 sec</a:t>
            </a:r>
          </a:p>
        </p:txBody>
      </p:sp>
    </p:spTree>
    <p:extLst>
      <p:ext uri="{BB962C8B-B14F-4D97-AF65-F5344CB8AC3E}">
        <p14:creationId xmlns:p14="http://schemas.microsoft.com/office/powerpoint/2010/main" val="3447132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 name="Afbeelding 19">
            <a:extLst>
              <a:ext uri="{FF2B5EF4-FFF2-40B4-BE49-F238E27FC236}">
                <a16:creationId xmlns:a16="http://schemas.microsoft.com/office/drawing/2014/main" id="{35F145BD-F002-4B6F-994E-6C35CD54A367}"/>
              </a:ext>
            </a:extLst>
          </p:cNvPr>
          <p:cNvPicPr>
            <a:picLocks noChangeAspect="1"/>
          </p:cNvPicPr>
          <p:nvPr/>
        </p:nvPicPr>
        <p:blipFill>
          <a:blip r:embed="rId4"/>
          <a:stretch>
            <a:fillRect/>
          </a:stretch>
        </p:blipFill>
        <p:spPr>
          <a:xfrm>
            <a:off x="565420" y="941192"/>
            <a:ext cx="3063311" cy="5916807"/>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48</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5909072"/>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8" name="Afbeelding 17">
            <a:extLst>
              <a:ext uri="{FF2B5EF4-FFF2-40B4-BE49-F238E27FC236}">
                <a16:creationId xmlns:a16="http://schemas.microsoft.com/office/drawing/2014/main" id="{74921623-E800-4ACF-88FF-B0BF9E485E43}"/>
              </a:ext>
            </a:extLst>
          </p:cNvPr>
          <p:cNvPicPr>
            <a:picLocks noChangeAspect="1"/>
          </p:cNvPicPr>
          <p:nvPr/>
        </p:nvPicPr>
        <p:blipFill>
          <a:blip r:embed="rId5"/>
          <a:stretch>
            <a:fillRect/>
          </a:stretch>
        </p:blipFill>
        <p:spPr>
          <a:xfrm>
            <a:off x="1551080" y="983081"/>
            <a:ext cx="3679417" cy="2268072"/>
          </a:xfrm>
          <a:prstGeom prst="rect">
            <a:avLst/>
          </a:prstGeom>
          <a:ln w="38100">
            <a:solidFill>
              <a:srgbClr val="2F528F"/>
            </a:solidFill>
          </a:ln>
        </p:spPr>
      </p:pic>
      <p:sp>
        <p:nvSpPr>
          <p:cNvPr id="5" name="Rechthoek 4">
            <a:extLst>
              <a:ext uri="{FF2B5EF4-FFF2-40B4-BE49-F238E27FC236}">
                <a16:creationId xmlns:a16="http://schemas.microsoft.com/office/drawing/2014/main" id="{C4EB9AD5-3C37-447D-85F6-95445EEF3FB8}"/>
              </a:ext>
            </a:extLst>
          </p:cNvPr>
          <p:cNvSpPr/>
          <p:nvPr/>
        </p:nvSpPr>
        <p:spPr>
          <a:xfrm>
            <a:off x="1762125" y="1628777"/>
            <a:ext cx="266700" cy="185692"/>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hthoek 27">
            <a:extLst>
              <a:ext uri="{FF2B5EF4-FFF2-40B4-BE49-F238E27FC236}">
                <a16:creationId xmlns:a16="http://schemas.microsoft.com/office/drawing/2014/main" id="{F878EC5F-7A82-4F1B-9A2B-12DAC641CC32}"/>
              </a:ext>
            </a:extLst>
          </p:cNvPr>
          <p:cNvSpPr/>
          <p:nvPr/>
        </p:nvSpPr>
        <p:spPr>
          <a:xfrm>
            <a:off x="1551081" y="983764"/>
            <a:ext cx="3679416" cy="2267389"/>
          </a:xfrm>
          <a:prstGeom prst="rect">
            <a:avLst/>
          </a:prstGeom>
          <a:solidFill>
            <a:srgbClr val="FFFFFF">
              <a:alpha val="50196"/>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21" name="Afbeelding 20">
            <a:extLst>
              <a:ext uri="{FF2B5EF4-FFF2-40B4-BE49-F238E27FC236}">
                <a16:creationId xmlns:a16="http://schemas.microsoft.com/office/drawing/2014/main" id="{09E245FF-5264-42F9-83E4-C2E8FFD921D9}"/>
              </a:ext>
            </a:extLst>
          </p:cNvPr>
          <p:cNvPicPr>
            <a:picLocks noChangeAspect="1"/>
          </p:cNvPicPr>
          <p:nvPr/>
        </p:nvPicPr>
        <p:blipFill>
          <a:blip r:embed="rId5"/>
          <a:stretch>
            <a:fillRect/>
          </a:stretch>
        </p:blipFill>
        <p:spPr>
          <a:xfrm>
            <a:off x="4121402" y="2142597"/>
            <a:ext cx="7238494" cy="4461964"/>
          </a:xfrm>
          <a:prstGeom prst="rect">
            <a:avLst/>
          </a:prstGeom>
          <a:ln w="38100">
            <a:solidFill>
              <a:srgbClr val="2F528F"/>
            </a:solidFill>
          </a:ln>
        </p:spPr>
      </p:pic>
      <p:sp>
        <p:nvSpPr>
          <p:cNvPr id="22" name="Rechthoek 21">
            <a:extLst>
              <a:ext uri="{FF2B5EF4-FFF2-40B4-BE49-F238E27FC236}">
                <a16:creationId xmlns:a16="http://schemas.microsoft.com/office/drawing/2014/main" id="{4493DD33-B6DA-42E6-BEF5-9E57A3E26AAA}"/>
              </a:ext>
            </a:extLst>
          </p:cNvPr>
          <p:cNvSpPr/>
          <p:nvPr/>
        </p:nvSpPr>
        <p:spPr>
          <a:xfrm>
            <a:off x="4497572" y="3411582"/>
            <a:ext cx="584791" cy="393406"/>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3" name="Picture 2" descr="Lighting Strike">
            <a:extLst>
              <a:ext uri="{FF2B5EF4-FFF2-40B4-BE49-F238E27FC236}">
                <a16:creationId xmlns:a16="http://schemas.microsoft.com/office/drawing/2014/main" id="{9EF843FA-B8E1-4816-B113-61B823D705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67696" y="0"/>
            <a:ext cx="1324304" cy="88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672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66992245-7088-4BB8-BD7D-8F0A04F47C73}"/>
              </a:ext>
            </a:extLst>
          </p:cNvPr>
          <p:cNvPicPr>
            <a:picLocks noChangeAspect="1"/>
          </p:cNvPicPr>
          <p:nvPr/>
        </p:nvPicPr>
        <p:blipFill>
          <a:blip r:embed="rId4"/>
          <a:stretch>
            <a:fillRect/>
          </a:stretch>
        </p:blipFill>
        <p:spPr>
          <a:xfrm>
            <a:off x="535197" y="904040"/>
            <a:ext cx="3032031" cy="5953960"/>
          </a:xfrm>
          <a:prstGeom prst="rect">
            <a:avLst/>
          </a:prstGeom>
        </p:spPr>
      </p:pic>
      <p:pic>
        <p:nvPicPr>
          <p:cNvPr id="22" name="Afbeelding 21">
            <a:extLst>
              <a:ext uri="{FF2B5EF4-FFF2-40B4-BE49-F238E27FC236}">
                <a16:creationId xmlns:a16="http://schemas.microsoft.com/office/drawing/2014/main" id="{94E2FC53-CF06-4CCC-A017-2D7969C0C889}"/>
              </a:ext>
            </a:extLst>
          </p:cNvPr>
          <p:cNvPicPr>
            <a:picLocks noChangeAspect="1"/>
          </p:cNvPicPr>
          <p:nvPr/>
        </p:nvPicPr>
        <p:blipFill>
          <a:blip r:embed="rId5"/>
          <a:stretch>
            <a:fillRect/>
          </a:stretch>
        </p:blipFill>
        <p:spPr>
          <a:xfrm>
            <a:off x="4121402" y="1809772"/>
            <a:ext cx="7238494" cy="4461964"/>
          </a:xfrm>
          <a:prstGeom prst="rect">
            <a:avLst/>
          </a:prstGeom>
          <a:ln w="38100">
            <a:solidFill>
              <a:srgbClr val="2F528F"/>
            </a:solidFill>
          </a:ln>
        </p:spPr>
      </p:pic>
      <p:sp>
        <p:nvSpPr>
          <p:cNvPr id="5" name="Title 4">
            <a:extLst>
              <a:ext uri="{FF2B5EF4-FFF2-40B4-BE49-F238E27FC236}">
                <a16:creationId xmlns:a16="http://schemas.microsoft.com/office/drawing/2014/main" id="{561FC63A-B6BE-498E-B740-9594FF3D888A}"/>
              </a:ext>
            </a:extLst>
          </p:cNvPr>
          <p:cNvSpPr txBox="1">
            <a:spLocks/>
          </p:cNvSpPr>
          <p:nvPr/>
        </p:nvSpPr>
        <p:spPr>
          <a:xfrm>
            <a:off x="4242874" y="960140"/>
            <a:ext cx="6828768" cy="649204"/>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Adding</a:t>
            </a:r>
            <a:r>
              <a:rPr lang="en-US" sz="3600" b="1" dirty="0">
                <a:solidFill>
                  <a:srgbClr val="0070C0"/>
                </a:solidFill>
                <a:latin typeface="Arial Narrow" panose="020B0606020202030204" pitchFamily="34" charset="0"/>
              </a:rPr>
              <a:t> relative on </a:t>
            </a:r>
            <a:r>
              <a:rPr lang="en-US" sz="3600" b="1" dirty="0" err="1">
                <a:solidFill>
                  <a:srgbClr val="0070C0"/>
                </a:solidFill>
                <a:latin typeface="Arial Narrow" panose="020B0606020202030204" pitchFamily="34" charset="0"/>
              </a:rPr>
              <a:t>img</a:t>
            </a:r>
            <a:r>
              <a:rPr lang="en-US" sz="3600" dirty="0">
                <a:solidFill>
                  <a:srgbClr val="0070C0"/>
                </a:solidFill>
                <a:latin typeface="Arial Narrow" panose="020B0606020202030204" pitchFamily="34" charset="0"/>
              </a:rPr>
              <a:t>, what is the result ?</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49</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5888514"/>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5" name="Picture 2" descr="Under Construction Signage on Laptop Keyboard">
            <a:extLst>
              <a:ext uri="{FF2B5EF4-FFF2-40B4-BE49-F238E27FC236}">
                <a16:creationId xmlns:a16="http://schemas.microsoft.com/office/drawing/2014/main" id="{CB32C81B-D228-4E04-B772-1822BA555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18" name="Tekstvak 17">
            <a:extLst>
              <a:ext uri="{FF2B5EF4-FFF2-40B4-BE49-F238E27FC236}">
                <a16:creationId xmlns:a16="http://schemas.microsoft.com/office/drawing/2014/main" id="{67A22D03-3A17-41F9-BC83-78BB022EEB95}"/>
              </a:ext>
            </a:extLst>
          </p:cNvPr>
          <p:cNvSpPr txBox="1"/>
          <p:nvPr/>
        </p:nvSpPr>
        <p:spPr>
          <a:xfrm>
            <a:off x="3465764" y="5764194"/>
            <a:ext cx="445956" cy="769441"/>
          </a:xfrm>
          <a:prstGeom prst="rect">
            <a:avLst/>
          </a:prstGeom>
          <a:noFill/>
        </p:spPr>
        <p:txBody>
          <a:bodyPr wrap="none" rtlCol="0">
            <a:spAutoFit/>
          </a:bodyPr>
          <a:lstStyle/>
          <a:p>
            <a:r>
              <a:rPr lang="en-US" sz="4400" b="1" dirty="0">
                <a:solidFill>
                  <a:schemeClr val="accent1"/>
                </a:solidFill>
              </a:rPr>
              <a:t>?</a:t>
            </a:r>
            <a:endParaRPr lang="en-GB" sz="4400" b="1" dirty="0">
              <a:solidFill>
                <a:schemeClr val="accent1"/>
              </a:solidFill>
            </a:endParaRPr>
          </a:p>
        </p:txBody>
      </p:sp>
      <p:sp>
        <p:nvSpPr>
          <p:cNvPr id="19" name="Pijl: omhoog 18">
            <a:extLst>
              <a:ext uri="{FF2B5EF4-FFF2-40B4-BE49-F238E27FC236}">
                <a16:creationId xmlns:a16="http://schemas.microsoft.com/office/drawing/2014/main" id="{2D5A84B0-E606-4A67-809A-1CBFFA2FC061}"/>
              </a:ext>
            </a:extLst>
          </p:cNvPr>
          <p:cNvSpPr/>
          <p:nvPr/>
        </p:nvSpPr>
        <p:spPr>
          <a:xfrm rot="3589153">
            <a:off x="4316128" y="5003158"/>
            <a:ext cx="357351" cy="13119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hoek 19">
            <a:extLst>
              <a:ext uri="{FF2B5EF4-FFF2-40B4-BE49-F238E27FC236}">
                <a16:creationId xmlns:a16="http://schemas.microsoft.com/office/drawing/2014/main" id="{D65835CB-DE3F-4658-A73C-49ED5668CD6C}"/>
              </a:ext>
            </a:extLst>
          </p:cNvPr>
          <p:cNvSpPr/>
          <p:nvPr/>
        </p:nvSpPr>
        <p:spPr>
          <a:xfrm>
            <a:off x="11191664" y="957881"/>
            <a:ext cx="895335" cy="118360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2" descr="http://hulterbulter.files.wordpress.com/2011/04/running-symbol.png">
            <a:extLst>
              <a:ext uri="{FF2B5EF4-FFF2-40B4-BE49-F238E27FC236}">
                <a16:creationId xmlns:a16="http://schemas.microsoft.com/office/drawing/2014/main" id="{AE051C48-58C5-40A7-B43A-477294B78FD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11687" y="1028688"/>
            <a:ext cx="655290" cy="60143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a:extLst>
              <a:ext uri="{FF2B5EF4-FFF2-40B4-BE49-F238E27FC236}">
                <a16:creationId xmlns:a16="http://schemas.microsoft.com/office/drawing/2014/main" id="{CA643804-74C4-4DD6-A56B-6BDF6F092C9F}"/>
              </a:ext>
            </a:extLst>
          </p:cNvPr>
          <p:cNvSpPr txBox="1">
            <a:spLocks/>
          </p:cNvSpPr>
          <p:nvPr/>
        </p:nvSpPr>
        <p:spPr>
          <a:xfrm>
            <a:off x="11154010" y="1713285"/>
            <a:ext cx="895335" cy="29645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b="1" dirty="0"/>
              <a:t>30 sec</a:t>
            </a:r>
          </a:p>
        </p:txBody>
      </p:sp>
      <p:sp>
        <p:nvSpPr>
          <p:cNvPr id="24" name="Rechthoek 23">
            <a:extLst>
              <a:ext uri="{FF2B5EF4-FFF2-40B4-BE49-F238E27FC236}">
                <a16:creationId xmlns:a16="http://schemas.microsoft.com/office/drawing/2014/main" id="{48BE284D-E2FD-4BC0-B5E6-3F82FA2CCD28}"/>
              </a:ext>
            </a:extLst>
          </p:cNvPr>
          <p:cNvSpPr/>
          <p:nvPr/>
        </p:nvSpPr>
        <p:spPr>
          <a:xfrm>
            <a:off x="4497572" y="3074125"/>
            <a:ext cx="584791" cy="415455"/>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2700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Float</a:t>
            </a:r>
            <a:endParaRPr lang="en-US" sz="3600" dirty="0">
              <a:solidFill>
                <a:schemeClr val="bg1"/>
              </a:solidFill>
            </a:endParaRPr>
          </a:p>
        </p:txBody>
      </p:sp>
      <p:pic>
        <p:nvPicPr>
          <p:cNvPr id="1026" name="Picture 2" descr="blue, bright, colors">
            <a:extLst>
              <a:ext uri="{FF2B5EF4-FFF2-40B4-BE49-F238E27FC236}">
                <a16:creationId xmlns:a16="http://schemas.microsoft.com/office/drawing/2014/main" id="{224465CF-F979-414B-9260-DC036A349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328" y="1395886"/>
            <a:ext cx="7619343" cy="508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5482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9" name="Afbeelding 18">
            <a:extLst>
              <a:ext uri="{FF2B5EF4-FFF2-40B4-BE49-F238E27FC236}">
                <a16:creationId xmlns:a16="http://schemas.microsoft.com/office/drawing/2014/main" id="{53BD44EF-2D25-4C72-8652-46D9DE7B1B36}"/>
              </a:ext>
            </a:extLst>
          </p:cNvPr>
          <p:cNvPicPr>
            <a:picLocks noChangeAspect="1"/>
          </p:cNvPicPr>
          <p:nvPr/>
        </p:nvPicPr>
        <p:blipFill>
          <a:blip r:embed="rId4"/>
          <a:stretch>
            <a:fillRect/>
          </a:stretch>
        </p:blipFill>
        <p:spPr>
          <a:xfrm>
            <a:off x="535197" y="904040"/>
            <a:ext cx="3032031" cy="5953960"/>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50</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5909072"/>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5" name="Picture 6" descr="Image result for einstein">
            <a:extLst>
              <a:ext uri="{FF2B5EF4-FFF2-40B4-BE49-F238E27FC236}">
                <a16:creationId xmlns:a16="http://schemas.microsoft.com/office/drawing/2014/main" id="{34DB607A-04BD-44D4-B034-3A1B83A4B4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1928" y="-9828"/>
            <a:ext cx="1370072" cy="91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Afbeelding 17">
            <a:extLst>
              <a:ext uri="{FF2B5EF4-FFF2-40B4-BE49-F238E27FC236}">
                <a16:creationId xmlns:a16="http://schemas.microsoft.com/office/drawing/2014/main" id="{74921623-E800-4ACF-88FF-B0BF9E485E43}"/>
              </a:ext>
            </a:extLst>
          </p:cNvPr>
          <p:cNvPicPr>
            <a:picLocks noChangeAspect="1"/>
          </p:cNvPicPr>
          <p:nvPr/>
        </p:nvPicPr>
        <p:blipFill>
          <a:blip r:embed="rId6"/>
          <a:stretch>
            <a:fillRect/>
          </a:stretch>
        </p:blipFill>
        <p:spPr>
          <a:xfrm>
            <a:off x="1551080" y="983081"/>
            <a:ext cx="3679417" cy="2268072"/>
          </a:xfrm>
          <a:prstGeom prst="rect">
            <a:avLst/>
          </a:prstGeom>
          <a:ln w="38100">
            <a:solidFill>
              <a:srgbClr val="2F528F"/>
            </a:solidFill>
          </a:ln>
        </p:spPr>
      </p:pic>
      <p:sp>
        <p:nvSpPr>
          <p:cNvPr id="5" name="Rechthoek 4">
            <a:extLst>
              <a:ext uri="{FF2B5EF4-FFF2-40B4-BE49-F238E27FC236}">
                <a16:creationId xmlns:a16="http://schemas.microsoft.com/office/drawing/2014/main" id="{C4EB9AD5-3C37-447D-85F6-95445EEF3FB8}"/>
              </a:ext>
            </a:extLst>
          </p:cNvPr>
          <p:cNvSpPr/>
          <p:nvPr/>
        </p:nvSpPr>
        <p:spPr>
          <a:xfrm>
            <a:off x="1762125" y="1628777"/>
            <a:ext cx="266700" cy="185692"/>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hthoek 27">
            <a:extLst>
              <a:ext uri="{FF2B5EF4-FFF2-40B4-BE49-F238E27FC236}">
                <a16:creationId xmlns:a16="http://schemas.microsoft.com/office/drawing/2014/main" id="{F878EC5F-7A82-4F1B-9A2B-12DAC641CC32}"/>
              </a:ext>
            </a:extLst>
          </p:cNvPr>
          <p:cNvSpPr/>
          <p:nvPr/>
        </p:nvSpPr>
        <p:spPr>
          <a:xfrm>
            <a:off x="1551081" y="983764"/>
            <a:ext cx="3679416" cy="2267389"/>
          </a:xfrm>
          <a:prstGeom prst="rect">
            <a:avLst/>
          </a:prstGeom>
          <a:solidFill>
            <a:srgbClr val="FFFFFF">
              <a:alpha val="50196"/>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2" name="Afbeelding 1">
            <a:extLst>
              <a:ext uri="{FF2B5EF4-FFF2-40B4-BE49-F238E27FC236}">
                <a16:creationId xmlns:a16="http://schemas.microsoft.com/office/drawing/2014/main" id="{B05CD049-ADB0-4617-91E1-752D5A8264F9}"/>
              </a:ext>
            </a:extLst>
          </p:cNvPr>
          <p:cNvPicPr>
            <a:picLocks noChangeAspect="1"/>
          </p:cNvPicPr>
          <p:nvPr/>
        </p:nvPicPr>
        <p:blipFill>
          <a:blip r:embed="rId7"/>
          <a:stretch>
            <a:fillRect/>
          </a:stretch>
        </p:blipFill>
        <p:spPr>
          <a:xfrm>
            <a:off x="3623811" y="1197706"/>
            <a:ext cx="7790476" cy="5438095"/>
          </a:xfrm>
          <a:prstGeom prst="rect">
            <a:avLst/>
          </a:prstGeom>
          <a:ln w="38100">
            <a:solidFill>
              <a:srgbClr val="2F528F"/>
            </a:solidFill>
          </a:ln>
        </p:spPr>
      </p:pic>
      <p:sp>
        <p:nvSpPr>
          <p:cNvPr id="22" name="Rechthoek 21">
            <a:extLst>
              <a:ext uri="{FF2B5EF4-FFF2-40B4-BE49-F238E27FC236}">
                <a16:creationId xmlns:a16="http://schemas.microsoft.com/office/drawing/2014/main" id="{4493DD33-B6DA-42E6-BEF5-9E57A3E26AAA}"/>
              </a:ext>
            </a:extLst>
          </p:cNvPr>
          <p:cNvSpPr/>
          <p:nvPr/>
        </p:nvSpPr>
        <p:spPr>
          <a:xfrm>
            <a:off x="4014652" y="2569029"/>
            <a:ext cx="650480" cy="445568"/>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hoek 22">
            <a:extLst>
              <a:ext uri="{FF2B5EF4-FFF2-40B4-BE49-F238E27FC236}">
                <a16:creationId xmlns:a16="http://schemas.microsoft.com/office/drawing/2014/main" id="{E5A0E62B-7A23-485E-8554-3D3012677638}"/>
              </a:ext>
            </a:extLst>
          </p:cNvPr>
          <p:cNvSpPr/>
          <p:nvPr/>
        </p:nvSpPr>
        <p:spPr>
          <a:xfrm>
            <a:off x="4747118" y="3330194"/>
            <a:ext cx="1825653" cy="81160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ijl: omlaag 23">
            <a:extLst>
              <a:ext uri="{FF2B5EF4-FFF2-40B4-BE49-F238E27FC236}">
                <a16:creationId xmlns:a16="http://schemas.microsoft.com/office/drawing/2014/main" id="{A6C489A8-1C6F-437E-B1F2-356919783501}"/>
              </a:ext>
            </a:extLst>
          </p:cNvPr>
          <p:cNvSpPr/>
          <p:nvPr/>
        </p:nvSpPr>
        <p:spPr>
          <a:xfrm>
            <a:off x="4598125" y="3308263"/>
            <a:ext cx="193585" cy="900744"/>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5" name="Pijl: omlaag 24">
            <a:extLst>
              <a:ext uri="{FF2B5EF4-FFF2-40B4-BE49-F238E27FC236}">
                <a16:creationId xmlns:a16="http://schemas.microsoft.com/office/drawing/2014/main" id="{B70B91C0-79ED-4E6F-97D7-E216FB0F9FEA}"/>
              </a:ext>
            </a:extLst>
          </p:cNvPr>
          <p:cNvSpPr/>
          <p:nvPr/>
        </p:nvSpPr>
        <p:spPr>
          <a:xfrm rot="16200000">
            <a:off x="5586591" y="3335716"/>
            <a:ext cx="214399" cy="18256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7" name="Rechthoek 26">
            <a:extLst>
              <a:ext uri="{FF2B5EF4-FFF2-40B4-BE49-F238E27FC236}">
                <a16:creationId xmlns:a16="http://schemas.microsoft.com/office/drawing/2014/main" id="{A76085F5-6F92-412C-9C6B-E81ED6728679}"/>
              </a:ext>
            </a:extLst>
          </p:cNvPr>
          <p:cNvSpPr/>
          <p:nvPr/>
        </p:nvSpPr>
        <p:spPr>
          <a:xfrm>
            <a:off x="6629354" y="4229947"/>
            <a:ext cx="4317319" cy="2365947"/>
          </a:xfrm>
          <a:prstGeom prst="rect">
            <a:avLst/>
          </a:prstGeom>
          <a:noFill/>
          <a:ln w="107950">
            <a:solidFill>
              <a:srgbClr val="2F528F">
                <a:alpha val="50196"/>
              </a:srgb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8257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412B9C03-0C30-42DF-B120-67FE328309B2}"/>
              </a:ext>
            </a:extLst>
          </p:cNvPr>
          <p:cNvPicPr>
            <a:picLocks noChangeAspect="1"/>
          </p:cNvPicPr>
          <p:nvPr/>
        </p:nvPicPr>
        <p:blipFill>
          <a:blip r:embed="rId4"/>
          <a:stretch>
            <a:fillRect/>
          </a:stretch>
        </p:blipFill>
        <p:spPr>
          <a:xfrm>
            <a:off x="554245" y="904040"/>
            <a:ext cx="3010809" cy="5953960"/>
          </a:xfrm>
          <a:prstGeom prst="rect">
            <a:avLst/>
          </a:prstGeom>
        </p:spPr>
      </p:pic>
      <p:pic>
        <p:nvPicPr>
          <p:cNvPr id="22" name="Afbeelding 21">
            <a:extLst>
              <a:ext uri="{FF2B5EF4-FFF2-40B4-BE49-F238E27FC236}">
                <a16:creationId xmlns:a16="http://schemas.microsoft.com/office/drawing/2014/main" id="{94E2FC53-CF06-4CCC-A017-2D7969C0C889}"/>
              </a:ext>
            </a:extLst>
          </p:cNvPr>
          <p:cNvPicPr>
            <a:picLocks noChangeAspect="1"/>
          </p:cNvPicPr>
          <p:nvPr/>
        </p:nvPicPr>
        <p:blipFill>
          <a:blip r:embed="rId5"/>
          <a:stretch>
            <a:fillRect/>
          </a:stretch>
        </p:blipFill>
        <p:spPr>
          <a:xfrm>
            <a:off x="4121402" y="1809772"/>
            <a:ext cx="7238494" cy="4461964"/>
          </a:xfrm>
          <a:prstGeom prst="rect">
            <a:avLst/>
          </a:prstGeom>
          <a:ln w="38100">
            <a:solidFill>
              <a:srgbClr val="2F528F"/>
            </a:solidFill>
          </a:ln>
        </p:spPr>
      </p:pic>
      <p:sp>
        <p:nvSpPr>
          <p:cNvPr id="23" name="Rechthoek 22">
            <a:extLst>
              <a:ext uri="{FF2B5EF4-FFF2-40B4-BE49-F238E27FC236}">
                <a16:creationId xmlns:a16="http://schemas.microsoft.com/office/drawing/2014/main" id="{2A3AF055-A85A-4600-8004-0738F121068B}"/>
              </a:ext>
            </a:extLst>
          </p:cNvPr>
          <p:cNvSpPr/>
          <p:nvPr/>
        </p:nvSpPr>
        <p:spPr>
          <a:xfrm>
            <a:off x="4497572" y="2994515"/>
            <a:ext cx="584791" cy="495066"/>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a:extLst>
              <a:ext uri="{FF2B5EF4-FFF2-40B4-BE49-F238E27FC236}">
                <a16:creationId xmlns:a16="http://schemas.microsoft.com/office/drawing/2014/main" id="{561FC63A-B6BE-498E-B740-9594FF3D888A}"/>
              </a:ext>
            </a:extLst>
          </p:cNvPr>
          <p:cNvSpPr txBox="1">
            <a:spLocks/>
          </p:cNvSpPr>
          <p:nvPr/>
        </p:nvSpPr>
        <p:spPr>
          <a:xfrm>
            <a:off x="4242874" y="960140"/>
            <a:ext cx="6828768" cy="649204"/>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Adding</a:t>
            </a:r>
            <a:r>
              <a:rPr lang="en-US" sz="3600" b="1" dirty="0">
                <a:solidFill>
                  <a:srgbClr val="0070C0"/>
                </a:solidFill>
                <a:latin typeface="Arial Narrow" panose="020B0606020202030204" pitchFamily="34" charset="0"/>
              </a:rPr>
              <a:t> absolute on </a:t>
            </a:r>
            <a:r>
              <a:rPr lang="en-US" sz="3600" b="1" dirty="0" err="1">
                <a:solidFill>
                  <a:srgbClr val="0070C0"/>
                </a:solidFill>
                <a:latin typeface="Arial Narrow" panose="020B0606020202030204" pitchFamily="34" charset="0"/>
              </a:rPr>
              <a:t>img</a:t>
            </a:r>
            <a:r>
              <a:rPr lang="en-US" sz="3600" dirty="0">
                <a:solidFill>
                  <a:srgbClr val="0070C0"/>
                </a:solidFill>
                <a:latin typeface="Arial Narrow" panose="020B0606020202030204" pitchFamily="34" charset="0"/>
              </a:rPr>
              <a:t>, what is the result ?</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51</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5888514"/>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5" name="Picture 2" descr="Under Construction Signage on Laptop Keyboard">
            <a:extLst>
              <a:ext uri="{FF2B5EF4-FFF2-40B4-BE49-F238E27FC236}">
                <a16:creationId xmlns:a16="http://schemas.microsoft.com/office/drawing/2014/main" id="{CB32C81B-D228-4E04-B772-1822BA555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18" name="Tekstvak 17">
            <a:extLst>
              <a:ext uri="{FF2B5EF4-FFF2-40B4-BE49-F238E27FC236}">
                <a16:creationId xmlns:a16="http://schemas.microsoft.com/office/drawing/2014/main" id="{67A22D03-3A17-41F9-BC83-78BB022EEB95}"/>
              </a:ext>
            </a:extLst>
          </p:cNvPr>
          <p:cNvSpPr txBox="1"/>
          <p:nvPr/>
        </p:nvSpPr>
        <p:spPr>
          <a:xfrm>
            <a:off x="3465764" y="5764194"/>
            <a:ext cx="445956" cy="769441"/>
          </a:xfrm>
          <a:prstGeom prst="rect">
            <a:avLst/>
          </a:prstGeom>
          <a:noFill/>
        </p:spPr>
        <p:txBody>
          <a:bodyPr wrap="none" rtlCol="0">
            <a:spAutoFit/>
          </a:bodyPr>
          <a:lstStyle/>
          <a:p>
            <a:r>
              <a:rPr lang="en-US" sz="4400" b="1" dirty="0">
                <a:solidFill>
                  <a:schemeClr val="accent1"/>
                </a:solidFill>
              </a:rPr>
              <a:t>?</a:t>
            </a:r>
            <a:endParaRPr lang="en-GB" sz="4400" b="1" dirty="0">
              <a:solidFill>
                <a:schemeClr val="accent1"/>
              </a:solidFill>
            </a:endParaRPr>
          </a:p>
        </p:txBody>
      </p:sp>
      <p:sp>
        <p:nvSpPr>
          <p:cNvPr id="19" name="Pijl: omhoog 18">
            <a:extLst>
              <a:ext uri="{FF2B5EF4-FFF2-40B4-BE49-F238E27FC236}">
                <a16:creationId xmlns:a16="http://schemas.microsoft.com/office/drawing/2014/main" id="{2D5A84B0-E606-4A67-809A-1CBFFA2FC061}"/>
              </a:ext>
            </a:extLst>
          </p:cNvPr>
          <p:cNvSpPr/>
          <p:nvPr/>
        </p:nvSpPr>
        <p:spPr>
          <a:xfrm rot="3589153">
            <a:off x="4316128" y="5003158"/>
            <a:ext cx="357351" cy="13119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hoek 19">
            <a:extLst>
              <a:ext uri="{FF2B5EF4-FFF2-40B4-BE49-F238E27FC236}">
                <a16:creationId xmlns:a16="http://schemas.microsoft.com/office/drawing/2014/main" id="{D65835CB-DE3F-4658-A73C-49ED5668CD6C}"/>
              </a:ext>
            </a:extLst>
          </p:cNvPr>
          <p:cNvSpPr/>
          <p:nvPr/>
        </p:nvSpPr>
        <p:spPr>
          <a:xfrm>
            <a:off x="11191664" y="957881"/>
            <a:ext cx="895335" cy="118360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2" descr="http://hulterbulter.files.wordpress.com/2011/04/running-symbol.png">
            <a:extLst>
              <a:ext uri="{FF2B5EF4-FFF2-40B4-BE49-F238E27FC236}">
                <a16:creationId xmlns:a16="http://schemas.microsoft.com/office/drawing/2014/main" id="{AE051C48-58C5-40A7-B43A-477294B78FD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11687" y="1028688"/>
            <a:ext cx="655290" cy="60143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a:extLst>
              <a:ext uri="{FF2B5EF4-FFF2-40B4-BE49-F238E27FC236}">
                <a16:creationId xmlns:a16="http://schemas.microsoft.com/office/drawing/2014/main" id="{CA643804-74C4-4DD6-A56B-6BDF6F092C9F}"/>
              </a:ext>
            </a:extLst>
          </p:cNvPr>
          <p:cNvSpPr txBox="1">
            <a:spLocks/>
          </p:cNvSpPr>
          <p:nvPr/>
        </p:nvSpPr>
        <p:spPr>
          <a:xfrm>
            <a:off x="11154010" y="1713285"/>
            <a:ext cx="895335" cy="29645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b="1" dirty="0"/>
              <a:t>30 sec</a:t>
            </a:r>
          </a:p>
        </p:txBody>
      </p:sp>
    </p:spTree>
    <p:extLst>
      <p:ext uri="{BB962C8B-B14F-4D97-AF65-F5344CB8AC3E}">
        <p14:creationId xmlns:p14="http://schemas.microsoft.com/office/powerpoint/2010/main" val="3425235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Afbeelding 20">
            <a:extLst>
              <a:ext uri="{FF2B5EF4-FFF2-40B4-BE49-F238E27FC236}">
                <a16:creationId xmlns:a16="http://schemas.microsoft.com/office/drawing/2014/main" id="{27F0075B-4AB2-4D31-8B81-AF36459E3A64}"/>
              </a:ext>
            </a:extLst>
          </p:cNvPr>
          <p:cNvPicPr>
            <a:picLocks noChangeAspect="1"/>
          </p:cNvPicPr>
          <p:nvPr/>
        </p:nvPicPr>
        <p:blipFill>
          <a:blip r:embed="rId4"/>
          <a:stretch>
            <a:fillRect/>
          </a:stretch>
        </p:blipFill>
        <p:spPr>
          <a:xfrm>
            <a:off x="554245" y="904040"/>
            <a:ext cx="3010809" cy="5953960"/>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52</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5909072"/>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8" name="Afbeelding 17">
            <a:extLst>
              <a:ext uri="{FF2B5EF4-FFF2-40B4-BE49-F238E27FC236}">
                <a16:creationId xmlns:a16="http://schemas.microsoft.com/office/drawing/2014/main" id="{74921623-E800-4ACF-88FF-B0BF9E485E43}"/>
              </a:ext>
            </a:extLst>
          </p:cNvPr>
          <p:cNvPicPr>
            <a:picLocks noChangeAspect="1"/>
          </p:cNvPicPr>
          <p:nvPr/>
        </p:nvPicPr>
        <p:blipFill>
          <a:blip r:embed="rId5"/>
          <a:stretch>
            <a:fillRect/>
          </a:stretch>
        </p:blipFill>
        <p:spPr>
          <a:xfrm>
            <a:off x="1551080" y="983081"/>
            <a:ext cx="3679417" cy="2268072"/>
          </a:xfrm>
          <a:prstGeom prst="rect">
            <a:avLst/>
          </a:prstGeom>
          <a:ln w="38100">
            <a:solidFill>
              <a:srgbClr val="2F528F"/>
            </a:solidFill>
          </a:ln>
        </p:spPr>
      </p:pic>
      <p:sp>
        <p:nvSpPr>
          <p:cNvPr id="5" name="Rechthoek 4">
            <a:extLst>
              <a:ext uri="{FF2B5EF4-FFF2-40B4-BE49-F238E27FC236}">
                <a16:creationId xmlns:a16="http://schemas.microsoft.com/office/drawing/2014/main" id="{C4EB9AD5-3C37-447D-85F6-95445EEF3FB8}"/>
              </a:ext>
            </a:extLst>
          </p:cNvPr>
          <p:cNvSpPr/>
          <p:nvPr/>
        </p:nvSpPr>
        <p:spPr>
          <a:xfrm>
            <a:off x="1762125" y="1628777"/>
            <a:ext cx="266700" cy="185692"/>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hthoek 27">
            <a:extLst>
              <a:ext uri="{FF2B5EF4-FFF2-40B4-BE49-F238E27FC236}">
                <a16:creationId xmlns:a16="http://schemas.microsoft.com/office/drawing/2014/main" id="{F878EC5F-7A82-4F1B-9A2B-12DAC641CC32}"/>
              </a:ext>
            </a:extLst>
          </p:cNvPr>
          <p:cNvSpPr/>
          <p:nvPr/>
        </p:nvSpPr>
        <p:spPr>
          <a:xfrm>
            <a:off x="1551081" y="983764"/>
            <a:ext cx="3679416" cy="2267389"/>
          </a:xfrm>
          <a:prstGeom prst="rect">
            <a:avLst/>
          </a:prstGeom>
          <a:solidFill>
            <a:srgbClr val="FFFFFF">
              <a:alpha val="50196"/>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2" name="Rechthoek 21">
            <a:extLst>
              <a:ext uri="{FF2B5EF4-FFF2-40B4-BE49-F238E27FC236}">
                <a16:creationId xmlns:a16="http://schemas.microsoft.com/office/drawing/2014/main" id="{4493DD33-B6DA-42E6-BEF5-9E57A3E26AAA}"/>
              </a:ext>
            </a:extLst>
          </p:cNvPr>
          <p:cNvSpPr/>
          <p:nvPr/>
        </p:nvSpPr>
        <p:spPr>
          <a:xfrm>
            <a:off x="4014652" y="2534194"/>
            <a:ext cx="650480" cy="480403"/>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Afbeelding 6">
            <a:extLst>
              <a:ext uri="{FF2B5EF4-FFF2-40B4-BE49-F238E27FC236}">
                <a16:creationId xmlns:a16="http://schemas.microsoft.com/office/drawing/2014/main" id="{B8247E6C-9C11-4D5B-B78A-A34F94E5A450}"/>
              </a:ext>
            </a:extLst>
          </p:cNvPr>
          <p:cNvPicPr>
            <a:picLocks noChangeAspect="1"/>
          </p:cNvPicPr>
          <p:nvPr/>
        </p:nvPicPr>
        <p:blipFill>
          <a:blip r:embed="rId6"/>
          <a:stretch>
            <a:fillRect/>
          </a:stretch>
        </p:blipFill>
        <p:spPr>
          <a:xfrm>
            <a:off x="3655289" y="1511573"/>
            <a:ext cx="7790476" cy="5247619"/>
          </a:xfrm>
          <a:prstGeom prst="rect">
            <a:avLst/>
          </a:prstGeom>
          <a:ln w="38100">
            <a:solidFill>
              <a:srgbClr val="2F528F"/>
            </a:solidFill>
          </a:ln>
        </p:spPr>
      </p:pic>
      <p:sp>
        <p:nvSpPr>
          <p:cNvPr id="26" name="Rechthoek 25">
            <a:extLst>
              <a:ext uri="{FF2B5EF4-FFF2-40B4-BE49-F238E27FC236}">
                <a16:creationId xmlns:a16="http://schemas.microsoft.com/office/drawing/2014/main" id="{E3D6B151-C35F-41AE-9E2F-6A6E642672D9}"/>
              </a:ext>
            </a:extLst>
          </p:cNvPr>
          <p:cNvSpPr/>
          <p:nvPr/>
        </p:nvSpPr>
        <p:spPr>
          <a:xfrm>
            <a:off x="6672898" y="4360722"/>
            <a:ext cx="4282486" cy="2365947"/>
          </a:xfrm>
          <a:prstGeom prst="rect">
            <a:avLst/>
          </a:prstGeom>
          <a:noFill/>
          <a:ln w="107950">
            <a:solidFill>
              <a:srgbClr val="2F528F">
                <a:alpha val="50196"/>
              </a:srgb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3" name="Rechthoek 22">
            <a:extLst>
              <a:ext uri="{FF2B5EF4-FFF2-40B4-BE49-F238E27FC236}">
                <a16:creationId xmlns:a16="http://schemas.microsoft.com/office/drawing/2014/main" id="{E5A0E62B-7A23-485E-8554-3D3012677638}"/>
              </a:ext>
            </a:extLst>
          </p:cNvPr>
          <p:cNvSpPr/>
          <p:nvPr/>
        </p:nvSpPr>
        <p:spPr>
          <a:xfrm>
            <a:off x="4775318" y="3586848"/>
            <a:ext cx="1798636" cy="70647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ijl: omlaag 23">
            <a:extLst>
              <a:ext uri="{FF2B5EF4-FFF2-40B4-BE49-F238E27FC236}">
                <a16:creationId xmlns:a16="http://schemas.microsoft.com/office/drawing/2014/main" id="{A6C489A8-1C6F-437E-B1F2-356919783501}"/>
              </a:ext>
            </a:extLst>
          </p:cNvPr>
          <p:cNvSpPr/>
          <p:nvPr/>
        </p:nvSpPr>
        <p:spPr>
          <a:xfrm>
            <a:off x="4563291" y="3554631"/>
            <a:ext cx="203318" cy="80609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5" name="Pijl: omlaag 24">
            <a:extLst>
              <a:ext uri="{FF2B5EF4-FFF2-40B4-BE49-F238E27FC236}">
                <a16:creationId xmlns:a16="http://schemas.microsoft.com/office/drawing/2014/main" id="{B70B91C0-79ED-4E6F-97D7-E216FB0F9FEA}"/>
              </a:ext>
            </a:extLst>
          </p:cNvPr>
          <p:cNvSpPr/>
          <p:nvPr/>
        </p:nvSpPr>
        <p:spPr>
          <a:xfrm rot="16200000">
            <a:off x="5545219" y="3485214"/>
            <a:ext cx="214399" cy="18256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27" name="Picture 4" descr="Image result for absolute">
            <a:extLst>
              <a:ext uri="{FF2B5EF4-FFF2-40B4-BE49-F238E27FC236}">
                <a16:creationId xmlns:a16="http://schemas.microsoft.com/office/drawing/2014/main" id="{6054B39F-3590-4BEB-BFA1-4F9BEE188B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7696" y="0"/>
            <a:ext cx="1324304" cy="88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63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6224E005-96EC-448B-925D-635B25801B7B}"/>
              </a:ext>
            </a:extLst>
          </p:cNvPr>
          <p:cNvPicPr>
            <a:picLocks noChangeAspect="1"/>
          </p:cNvPicPr>
          <p:nvPr/>
        </p:nvPicPr>
        <p:blipFill>
          <a:blip r:embed="rId4"/>
          <a:stretch>
            <a:fillRect/>
          </a:stretch>
        </p:blipFill>
        <p:spPr>
          <a:xfrm>
            <a:off x="549974" y="904040"/>
            <a:ext cx="3181738" cy="5964698"/>
          </a:xfrm>
          <a:prstGeom prst="rect">
            <a:avLst/>
          </a:prstGeom>
        </p:spPr>
      </p:pic>
      <p:pic>
        <p:nvPicPr>
          <p:cNvPr id="22" name="Afbeelding 21">
            <a:extLst>
              <a:ext uri="{FF2B5EF4-FFF2-40B4-BE49-F238E27FC236}">
                <a16:creationId xmlns:a16="http://schemas.microsoft.com/office/drawing/2014/main" id="{94E2FC53-CF06-4CCC-A017-2D7969C0C889}"/>
              </a:ext>
            </a:extLst>
          </p:cNvPr>
          <p:cNvPicPr>
            <a:picLocks noChangeAspect="1"/>
          </p:cNvPicPr>
          <p:nvPr/>
        </p:nvPicPr>
        <p:blipFill>
          <a:blip r:embed="rId5"/>
          <a:stretch>
            <a:fillRect/>
          </a:stretch>
        </p:blipFill>
        <p:spPr>
          <a:xfrm>
            <a:off x="4121402" y="1809772"/>
            <a:ext cx="7238494" cy="4461964"/>
          </a:xfrm>
          <a:prstGeom prst="rect">
            <a:avLst/>
          </a:prstGeom>
          <a:ln w="38100">
            <a:solidFill>
              <a:srgbClr val="2F528F"/>
            </a:solidFill>
          </a:ln>
        </p:spPr>
      </p:pic>
      <p:sp>
        <p:nvSpPr>
          <p:cNvPr id="23" name="Rechthoek 22">
            <a:extLst>
              <a:ext uri="{FF2B5EF4-FFF2-40B4-BE49-F238E27FC236}">
                <a16:creationId xmlns:a16="http://schemas.microsoft.com/office/drawing/2014/main" id="{2A3AF055-A85A-4600-8004-0738F121068B}"/>
              </a:ext>
            </a:extLst>
          </p:cNvPr>
          <p:cNvSpPr/>
          <p:nvPr/>
        </p:nvSpPr>
        <p:spPr>
          <a:xfrm>
            <a:off x="4497572" y="2994515"/>
            <a:ext cx="584791" cy="495066"/>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a:extLst>
              <a:ext uri="{FF2B5EF4-FFF2-40B4-BE49-F238E27FC236}">
                <a16:creationId xmlns:a16="http://schemas.microsoft.com/office/drawing/2014/main" id="{561FC63A-B6BE-498E-B740-9594FF3D888A}"/>
              </a:ext>
            </a:extLst>
          </p:cNvPr>
          <p:cNvSpPr txBox="1">
            <a:spLocks/>
          </p:cNvSpPr>
          <p:nvPr/>
        </p:nvSpPr>
        <p:spPr>
          <a:xfrm>
            <a:off x="4242874" y="960140"/>
            <a:ext cx="6828768"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Adding</a:t>
            </a:r>
            <a:r>
              <a:rPr lang="en-US" sz="3600" b="1" dirty="0">
                <a:solidFill>
                  <a:srgbClr val="0070C0"/>
                </a:solidFill>
                <a:latin typeface="Arial Narrow" panose="020B0606020202030204" pitchFamily="34" charset="0"/>
              </a:rPr>
              <a:t> fixed on </a:t>
            </a:r>
            <a:r>
              <a:rPr lang="en-US" sz="3600" b="1" dirty="0" err="1">
                <a:solidFill>
                  <a:srgbClr val="0070C0"/>
                </a:solidFill>
                <a:latin typeface="Arial Narrow" panose="020B0606020202030204" pitchFamily="34" charset="0"/>
              </a:rPr>
              <a:t>img</a:t>
            </a:r>
            <a:r>
              <a:rPr lang="en-US" sz="3600" dirty="0">
                <a:solidFill>
                  <a:srgbClr val="0070C0"/>
                </a:solidFill>
                <a:latin typeface="Arial Narrow" panose="020B0606020202030204" pitchFamily="34" charset="0"/>
              </a:rPr>
              <a:t>, what is the result ?</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53</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5888514"/>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5" name="Picture 2" descr="Under Construction Signage on Laptop Keyboard">
            <a:extLst>
              <a:ext uri="{FF2B5EF4-FFF2-40B4-BE49-F238E27FC236}">
                <a16:creationId xmlns:a16="http://schemas.microsoft.com/office/drawing/2014/main" id="{CB32C81B-D228-4E04-B772-1822BA555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18" name="Tekstvak 17">
            <a:extLst>
              <a:ext uri="{FF2B5EF4-FFF2-40B4-BE49-F238E27FC236}">
                <a16:creationId xmlns:a16="http://schemas.microsoft.com/office/drawing/2014/main" id="{67A22D03-3A17-41F9-BC83-78BB022EEB95}"/>
              </a:ext>
            </a:extLst>
          </p:cNvPr>
          <p:cNvSpPr txBox="1"/>
          <p:nvPr/>
        </p:nvSpPr>
        <p:spPr>
          <a:xfrm>
            <a:off x="3465764" y="5764194"/>
            <a:ext cx="445956" cy="769441"/>
          </a:xfrm>
          <a:prstGeom prst="rect">
            <a:avLst/>
          </a:prstGeom>
          <a:noFill/>
        </p:spPr>
        <p:txBody>
          <a:bodyPr wrap="none" rtlCol="0">
            <a:spAutoFit/>
          </a:bodyPr>
          <a:lstStyle/>
          <a:p>
            <a:r>
              <a:rPr lang="en-US" sz="4400" b="1" dirty="0">
                <a:solidFill>
                  <a:schemeClr val="accent1"/>
                </a:solidFill>
              </a:rPr>
              <a:t>?</a:t>
            </a:r>
            <a:endParaRPr lang="en-GB" sz="4400" b="1" dirty="0">
              <a:solidFill>
                <a:schemeClr val="accent1"/>
              </a:solidFill>
            </a:endParaRPr>
          </a:p>
        </p:txBody>
      </p:sp>
      <p:sp>
        <p:nvSpPr>
          <p:cNvPr id="19" name="Pijl: omhoog 18">
            <a:extLst>
              <a:ext uri="{FF2B5EF4-FFF2-40B4-BE49-F238E27FC236}">
                <a16:creationId xmlns:a16="http://schemas.microsoft.com/office/drawing/2014/main" id="{2D5A84B0-E606-4A67-809A-1CBFFA2FC061}"/>
              </a:ext>
            </a:extLst>
          </p:cNvPr>
          <p:cNvSpPr/>
          <p:nvPr/>
        </p:nvSpPr>
        <p:spPr>
          <a:xfrm rot="3589153">
            <a:off x="4316128" y="5003158"/>
            <a:ext cx="357351" cy="13119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hoek 19">
            <a:extLst>
              <a:ext uri="{FF2B5EF4-FFF2-40B4-BE49-F238E27FC236}">
                <a16:creationId xmlns:a16="http://schemas.microsoft.com/office/drawing/2014/main" id="{D65835CB-DE3F-4658-A73C-49ED5668CD6C}"/>
              </a:ext>
            </a:extLst>
          </p:cNvPr>
          <p:cNvSpPr/>
          <p:nvPr/>
        </p:nvSpPr>
        <p:spPr>
          <a:xfrm>
            <a:off x="11191664" y="957881"/>
            <a:ext cx="895335" cy="118360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2" descr="http://hulterbulter.files.wordpress.com/2011/04/running-symbol.png">
            <a:extLst>
              <a:ext uri="{FF2B5EF4-FFF2-40B4-BE49-F238E27FC236}">
                <a16:creationId xmlns:a16="http://schemas.microsoft.com/office/drawing/2014/main" id="{AE051C48-58C5-40A7-B43A-477294B78FD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11687" y="1028688"/>
            <a:ext cx="655290" cy="60143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a:extLst>
              <a:ext uri="{FF2B5EF4-FFF2-40B4-BE49-F238E27FC236}">
                <a16:creationId xmlns:a16="http://schemas.microsoft.com/office/drawing/2014/main" id="{CA643804-74C4-4DD6-A56B-6BDF6F092C9F}"/>
              </a:ext>
            </a:extLst>
          </p:cNvPr>
          <p:cNvSpPr txBox="1">
            <a:spLocks/>
          </p:cNvSpPr>
          <p:nvPr/>
        </p:nvSpPr>
        <p:spPr>
          <a:xfrm>
            <a:off x="11154010" y="1713285"/>
            <a:ext cx="895335" cy="296454"/>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b="1" dirty="0"/>
              <a:t>30 sec</a:t>
            </a:r>
          </a:p>
        </p:txBody>
      </p:sp>
    </p:spTree>
    <p:extLst>
      <p:ext uri="{BB962C8B-B14F-4D97-AF65-F5344CB8AC3E}">
        <p14:creationId xmlns:p14="http://schemas.microsoft.com/office/powerpoint/2010/main" val="3949889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0" name="Afbeelding 29">
            <a:extLst>
              <a:ext uri="{FF2B5EF4-FFF2-40B4-BE49-F238E27FC236}">
                <a16:creationId xmlns:a16="http://schemas.microsoft.com/office/drawing/2014/main" id="{12CC4134-CFE1-47BF-B613-88D33AE4194E}"/>
              </a:ext>
            </a:extLst>
          </p:cNvPr>
          <p:cNvPicPr>
            <a:picLocks noChangeAspect="1"/>
          </p:cNvPicPr>
          <p:nvPr/>
        </p:nvPicPr>
        <p:blipFill>
          <a:blip r:embed="rId4"/>
          <a:stretch>
            <a:fillRect/>
          </a:stretch>
        </p:blipFill>
        <p:spPr>
          <a:xfrm>
            <a:off x="549974" y="904040"/>
            <a:ext cx="3181738" cy="5964698"/>
          </a:xfrm>
          <a:prstGeom prst="rect">
            <a:avLst/>
          </a:prstGeom>
        </p:spPr>
      </p:pic>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Position on an applied science way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8" name="Rechthoek 7">
            <a:extLst>
              <a:ext uri="{FF2B5EF4-FFF2-40B4-BE49-F238E27FC236}">
                <a16:creationId xmlns:a16="http://schemas.microsoft.com/office/drawing/2014/main" id="{D3EE6953-C80A-4620-8944-C70339C4F6E4}"/>
              </a:ext>
            </a:extLst>
          </p:cNvPr>
          <p:cNvSpPr/>
          <p:nvPr/>
        </p:nvSpPr>
        <p:spPr>
          <a:xfrm>
            <a:off x="832106" y="1692510"/>
            <a:ext cx="123403" cy="143131"/>
          </a:xfrm>
          <a:prstGeom prst="rect">
            <a:avLst/>
          </a:prstGeom>
          <a:solidFill>
            <a:srgbClr val="FF8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hthoek 8">
            <a:extLst>
              <a:ext uri="{FF2B5EF4-FFF2-40B4-BE49-F238E27FC236}">
                <a16:creationId xmlns:a16="http://schemas.microsoft.com/office/drawing/2014/main" id="{755A3C6D-5DEB-4A04-9E3C-A1E07C3B2C4F}"/>
              </a:ext>
            </a:extLst>
          </p:cNvPr>
          <p:cNvSpPr/>
          <p:nvPr/>
        </p:nvSpPr>
        <p:spPr>
          <a:xfrm>
            <a:off x="832104" y="2143740"/>
            <a:ext cx="123403" cy="143131"/>
          </a:xfrm>
          <a:prstGeom prst="rect">
            <a:avLst/>
          </a:prstGeom>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AA1D0C9A-3840-438D-91EB-666D3B44F878}"/>
              </a:ext>
            </a:extLst>
          </p:cNvPr>
          <p:cNvSpPr/>
          <p:nvPr/>
        </p:nvSpPr>
        <p:spPr>
          <a:xfrm>
            <a:off x="832103" y="3483065"/>
            <a:ext cx="123403" cy="143131"/>
          </a:xfrm>
          <a:prstGeom prst="rect">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62835A46-502B-4374-BBB3-8AEB2E4AF197}"/>
              </a:ext>
            </a:extLst>
          </p:cNvPr>
          <p:cNvSpPr/>
          <p:nvPr/>
        </p:nvSpPr>
        <p:spPr>
          <a:xfrm>
            <a:off x="832102" y="5077445"/>
            <a:ext cx="123403" cy="143131"/>
          </a:xfrm>
          <a:prstGeom prst="rect">
            <a:avLst/>
          </a:prstGeom>
          <a:solidFill>
            <a:srgbClr val="88FF8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4582EB5C-B866-4910-B161-23C3FEA6DFE8}"/>
              </a:ext>
            </a:extLst>
          </p:cNvPr>
          <p:cNvSpPr/>
          <p:nvPr/>
        </p:nvSpPr>
        <p:spPr>
          <a:xfrm>
            <a:off x="832102" y="554369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hthoek 12">
            <a:extLst>
              <a:ext uri="{FF2B5EF4-FFF2-40B4-BE49-F238E27FC236}">
                <a16:creationId xmlns:a16="http://schemas.microsoft.com/office/drawing/2014/main" id="{FEF357AE-E278-45B7-8595-F7084C09F942}"/>
              </a:ext>
            </a:extLst>
          </p:cNvPr>
          <p:cNvSpPr/>
          <p:nvPr/>
        </p:nvSpPr>
        <p:spPr>
          <a:xfrm>
            <a:off x="1012544" y="5909072"/>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8" name="Afbeelding 17">
            <a:extLst>
              <a:ext uri="{FF2B5EF4-FFF2-40B4-BE49-F238E27FC236}">
                <a16:creationId xmlns:a16="http://schemas.microsoft.com/office/drawing/2014/main" id="{74921623-E800-4ACF-88FF-B0BF9E485E43}"/>
              </a:ext>
            </a:extLst>
          </p:cNvPr>
          <p:cNvPicPr>
            <a:picLocks noChangeAspect="1"/>
          </p:cNvPicPr>
          <p:nvPr/>
        </p:nvPicPr>
        <p:blipFill>
          <a:blip r:embed="rId5"/>
          <a:stretch>
            <a:fillRect/>
          </a:stretch>
        </p:blipFill>
        <p:spPr>
          <a:xfrm>
            <a:off x="1551080" y="983081"/>
            <a:ext cx="3679417" cy="2268072"/>
          </a:xfrm>
          <a:prstGeom prst="rect">
            <a:avLst/>
          </a:prstGeom>
          <a:ln w="38100">
            <a:solidFill>
              <a:srgbClr val="2F528F"/>
            </a:solidFill>
          </a:ln>
        </p:spPr>
      </p:pic>
      <p:sp>
        <p:nvSpPr>
          <p:cNvPr id="5" name="Rechthoek 4">
            <a:extLst>
              <a:ext uri="{FF2B5EF4-FFF2-40B4-BE49-F238E27FC236}">
                <a16:creationId xmlns:a16="http://schemas.microsoft.com/office/drawing/2014/main" id="{C4EB9AD5-3C37-447D-85F6-95445EEF3FB8}"/>
              </a:ext>
            </a:extLst>
          </p:cNvPr>
          <p:cNvSpPr/>
          <p:nvPr/>
        </p:nvSpPr>
        <p:spPr>
          <a:xfrm>
            <a:off x="1762125" y="1628777"/>
            <a:ext cx="266700" cy="185692"/>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hthoek 27">
            <a:extLst>
              <a:ext uri="{FF2B5EF4-FFF2-40B4-BE49-F238E27FC236}">
                <a16:creationId xmlns:a16="http://schemas.microsoft.com/office/drawing/2014/main" id="{F878EC5F-7A82-4F1B-9A2B-12DAC641CC32}"/>
              </a:ext>
            </a:extLst>
          </p:cNvPr>
          <p:cNvSpPr/>
          <p:nvPr/>
        </p:nvSpPr>
        <p:spPr>
          <a:xfrm>
            <a:off x="1551081" y="983764"/>
            <a:ext cx="3679416" cy="2267389"/>
          </a:xfrm>
          <a:prstGeom prst="rect">
            <a:avLst/>
          </a:prstGeom>
          <a:solidFill>
            <a:srgbClr val="FFFFFF">
              <a:alpha val="50196"/>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2" name="Rechthoek 21">
            <a:extLst>
              <a:ext uri="{FF2B5EF4-FFF2-40B4-BE49-F238E27FC236}">
                <a16:creationId xmlns:a16="http://schemas.microsoft.com/office/drawing/2014/main" id="{4493DD33-B6DA-42E6-BEF5-9E57A3E26AAA}"/>
              </a:ext>
            </a:extLst>
          </p:cNvPr>
          <p:cNvSpPr/>
          <p:nvPr/>
        </p:nvSpPr>
        <p:spPr>
          <a:xfrm>
            <a:off x="4014652" y="2534194"/>
            <a:ext cx="650480" cy="480403"/>
          </a:xfrm>
          <a:prstGeom prst="rect">
            <a:avLst/>
          </a:prstGeom>
          <a:noFill/>
          <a:ln w="76200">
            <a:solidFill>
              <a:srgbClr val="2F528F">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8" descr="Image result for felix fix it">
            <a:extLst>
              <a:ext uri="{FF2B5EF4-FFF2-40B4-BE49-F238E27FC236}">
                <a16:creationId xmlns:a16="http://schemas.microsoft.com/office/drawing/2014/main" id="{4B94717B-5239-46CA-8078-3FCADB59A8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67696" y="17872"/>
            <a:ext cx="1324304" cy="883339"/>
          </a:xfrm>
          <a:prstGeom prst="rect">
            <a:avLst/>
          </a:prstGeom>
          <a:noFill/>
          <a:extLst>
            <a:ext uri="{909E8E84-426E-40DD-AFC4-6F175D3DCCD1}">
              <a14:hiddenFill xmlns:a14="http://schemas.microsoft.com/office/drawing/2010/main">
                <a:solidFill>
                  <a:srgbClr val="FFFFFF"/>
                </a:solidFill>
              </a14:hiddenFill>
            </a:ext>
          </a:extLst>
        </p:spPr>
      </p:pic>
      <p:pic>
        <p:nvPicPr>
          <p:cNvPr id="2" name="Afbeelding 1">
            <a:extLst>
              <a:ext uri="{FF2B5EF4-FFF2-40B4-BE49-F238E27FC236}">
                <a16:creationId xmlns:a16="http://schemas.microsoft.com/office/drawing/2014/main" id="{65E4B2B5-0273-4C29-AC3D-46A768B3E7C2}"/>
              </a:ext>
            </a:extLst>
          </p:cNvPr>
          <p:cNvPicPr>
            <a:picLocks noChangeAspect="1"/>
          </p:cNvPicPr>
          <p:nvPr/>
        </p:nvPicPr>
        <p:blipFill>
          <a:blip r:embed="rId7"/>
          <a:stretch>
            <a:fillRect/>
          </a:stretch>
        </p:blipFill>
        <p:spPr>
          <a:xfrm>
            <a:off x="3471284" y="1367201"/>
            <a:ext cx="10685714" cy="5180952"/>
          </a:xfrm>
          <a:prstGeom prst="rect">
            <a:avLst/>
          </a:prstGeom>
          <a:ln w="38100">
            <a:solidFill>
              <a:srgbClr val="0070C0"/>
            </a:solidFill>
          </a:ln>
        </p:spPr>
      </p:pic>
      <p:sp>
        <p:nvSpPr>
          <p:cNvPr id="26" name="Rechthoek 25">
            <a:extLst>
              <a:ext uri="{FF2B5EF4-FFF2-40B4-BE49-F238E27FC236}">
                <a16:creationId xmlns:a16="http://schemas.microsoft.com/office/drawing/2014/main" id="{E3D6B151-C35F-41AE-9E2F-6A6E642672D9}"/>
              </a:ext>
            </a:extLst>
          </p:cNvPr>
          <p:cNvSpPr/>
          <p:nvPr/>
        </p:nvSpPr>
        <p:spPr>
          <a:xfrm>
            <a:off x="5445199" y="2643120"/>
            <a:ext cx="4282486" cy="2365947"/>
          </a:xfrm>
          <a:prstGeom prst="rect">
            <a:avLst/>
          </a:prstGeom>
          <a:noFill/>
          <a:ln w="107950">
            <a:solidFill>
              <a:srgbClr val="2F528F">
                <a:alpha val="50196"/>
              </a:srgbClr>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3" name="Rechthoek 22">
            <a:extLst>
              <a:ext uri="{FF2B5EF4-FFF2-40B4-BE49-F238E27FC236}">
                <a16:creationId xmlns:a16="http://schemas.microsoft.com/office/drawing/2014/main" id="{E5A0E62B-7A23-485E-8554-3D3012677638}"/>
              </a:ext>
            </a:extLst>
          </p:cNvPr>
          <p:cNvSpPr/>
          <p:nvPr/>
        </p:nvSpPr>
        <p:spPr>
          <a:xfrm>
            <a:off x="3543961" y="1724726"/>
            <a:ext cx="1798636" cy="80609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Pijl: omlaag 24">
            <a:extLst>
              <a:ext uri="{FF2B5EF4-FFF2-40B4-BE49-F238E27FC236}">
                <a16:creationId xmlns:a16="http://schemas.microsoft.com/office/drawing/2014/main" id="{B70B91C0-79ED-4E6F-97D7-E216FB0F9FEA}"/>
              </a:ext>
            </a:extLst>
          </p:cNvPr>
          <p:cNvSpPr/>
          <p:nvPr/>
        </p:nvSpPr>
        <p:spPr>
          <a:xfrm rot="16200000">
            <a:off x="4340879" y="1736268"/>
            <a:ext cx="214399" cy="18256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4" name="Pijl: omlaag 23">
            <a:extLst>
              <a:ext uri="{FF2B5EF4-FFF2-40B4-BE49-F238E27FC236}">
                <a16:creationId xmlns:a16="http://schemas.microsoft.com/office/drawing/2014/main" id="{A6C489A8-1C6F-437E-B1F2-356919783501}"/>
              </a:ext>
            </a:extLst>
          </p:cNvPr>
          <p:cNvSpPr/>
          <p:nvPr/>
        </p:nvSpPr>
        <p:spPr>
          <a:xfrm>
            <a:off x="3331934" y="1692510"/>
            <a:ext cx="203318" cy="80609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1" name="Rechthoek 30">
            <a:extLst>
              <a:ext uri="{FF2B5EF4-FFF2-40B4-BE49-F238E27FC236}">
                <a16:creationId xmlns:a16="http://schemas.microsoft.com/office/drawing/2014/main" id="{F43CA5B5-6B24-469A-A08D-B86B7E5B4FF4}"/>
              </a:ext>
            </a:extLst>
          </p:cNvPr>
          <p:cNvSpPr/>
          <p:nvPr/>
        </p:nvSpPr>
        <p:spPr>
          <a:xfrm>
            <a:off x="3543961" y="1397122"/>
            <a:ext cx="10163330" cy="231655"/>
          </a:xfrm>
          <a:prstGeom prst="rect">
            <a:avLst/>
          </a:prstGeom>
          <a:solidFill>
            <a:srgbClr val="003399">
              <a:alpha val="74902"/>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1"/>
                </a:solidFill>
              </a:rPr>
              <a:t>WEB BROWSER Toolbar </a:t>
            </a:r>
            <a:endParaRPr lang="en-GB" dirty="0">
              <a:solidFill>
                <a:schemeClr val="bg1"/>
              </a:solidFill>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54</a:t>
            </a:fld>
            <a:endParaRPr lang="en-US" dirty="0">
              <a:solidFill>
                <a:srgbClr val="0066B3"/>
              </a:solidFill>
              <a:latin typeface="Arial"/>
            </a:endParaRPr>
          </a:p>
        </p:txBody>
      </p:sp>
    </p:spTree>
    <p:extLst>
      <p:ext uri="{BB962C8B-B14F-4D97-AF65-F5344CB8AC3E}">
        <p14:creationId xmlns:p14="http://schemas.microsoft.com/office/powerpoint/2010/main" val="3190554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55</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Media queries</a:t>
            </a:r>
            <a:endParaRPr lang="en-US" sz="3600" dirty="0">
              <a:solidFill>
                <a:schemeClr val="bg1"/>
              </a:solidFill>
            </a:endParaRPr>
          </a:p>
        </p:txBody>
      </p:sp>
      <p:pic>
        <p:nvPicPr>
          <p:cNvPr id="5122" name="Picture 2" descr="Tilt Shift Lens Photography of Five Assorted Vegetables">
            <a:extLst>
              <a:ext uri="{FF2B5EF4-FFF2-40B4-BE49-F238E27FC236}">
                <a16:creationId xmlns:a16="http://schemas.microsoft.com/office/drawing/2014/main" id="{3CDC395B-0100-4896-9997-C360CE53D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853" y="1366876"/>
            <a:ext cx="7568293" cy="504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051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Media queries</a:t>
            </a:r>
            <a:endParaRPr lang="en-US" sz="3600" dirty="0">
              <a:solidFill>
                <a:schemeClr val="bg1"/>
              </a:solidFill>
            </a:endParaRPr>
          </a:p>
        </p:txBody>
      </p:sp>
      <p:pic>
        <p:nvPicPr>
          <p:cNvPr id="2" name="Afbeelding 1">
            <a:extLst>
              <a:ext uri="{FF2B5EF4-FFF2-40B4-BE49-F238E27FC236}">
                <a16:creationId xmlns:a16="http://schemas.microsoft.com/office/drawing/2014/main" id="{1F9983AC-023E-4C2C-9D2F-1D8538F4267C}"/>
              </a:ext>
            </a:extLst>
          </p:cNvPr>
          <p:cNvPicPr>
            <a:picLocks noChangeAspect="1"/>
          </p:cNvPicPr>
          <p:nvPr/>
        </p:nvPicPr>
        <p:blipFill>
          <a:blip r:embed="rId4"/>
          <a:stretch>
            <a:fillRect/>
          </a:stretch>
        </p:blipFill>
        <p:spPr>
          <a:xfrm>
            <a:off x="997974" y="1551217"/>
            <a:ext cx="10644550" cy="4330294"/>
          </a:xfrm>
          <a:prstGeom prst="rect">
            <a:avLst/>
          </a:prstGeom>
        </p:spPr>
      </p:pic>
      <p:pic>
        <p:nvPicPr>
          <p:cNvPr id="5" name="Afbeelding 4">
            <a:extLst>
              <a:ext uri="{FF2B5EF4-FFF2-40B4-BE49-F238E27FC236}">
                <a16:creationId xmlns:a16="http://schemas.microsoft.com/office/drawing/2014/main" id="{B9F32BE2-9A7F-4E1A-8FA6-BAE8749F19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632" y="980311"/>
            <a:ext cx="2501177" cy="1667451"/>
          </a:xfrm>
          <a:prstGeom prst="rect">
            <a:avLst/>
          </a:prstGeom>
        </p:spPr>
      </p:pic>
      <p:sp>
        <p:nvSpPr>
          <p:cNvPr id="6" name="Tekstvak 5">
            <a:extLst>
              <a:ext uri="{FF2B5EF4-FFF2-40B4-BE49-F238E27FC236}">
                <a16:creationId xmlns:a16="http://schemas.microsoft.com/office/drawing/2014/main" id="{6F434AB9-6E6C-40B6-A0C3-9B919ADA1509}"/>
              </a:ext>
            </a:extLst>
          </p:cNvPr>
          <p:cNvSpPr txBox="1"/>
          <p:nvPr/>
        </p:nvSpPr>
        <p:spPr>
          <a:xfrm rot="20872283">
            <a:off x="1287760" y="1572221"/>
            <a:ext cx="1020865" cy="276999"/>
          </a:xfrm>
          <a:prstGeom prst="rect">
            <a:avLst/>
          </a:prstGeom>
          <a:noFill/>
        </p:spPr>
        <p:txBody>
          <a:bodyPr wrap="square" rtlCol="0">
            <a:spAutoFit/>
          </a:bodyPr>
          <a:lstStyle/>
          <a:p>
            <a:pPr algn="ctr"/>
            <a:r>
              <a:rPr lang="en-US" sz="1200" dirty="0"/>
              <a:t>REMEMBER?</a:t>
            </a:r>
            <a:endParaRPr lang="en-GB" sz="1200" dirty="0"/>
          </a:p>
        </p:txBody>
      </p:sp>
    </p:spTree>
    <p:extLst>
      <p:ext uri="{BB962C8B-B14F-4D97-AF65-F5344CB8AC3E}">
        <p14:creationId xmlns:p14="http://schemas.microsoft.com/office/powerpoint/2010/main" val="376137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x</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Media queries [setup]</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pic>
        <p:nvPicPr>
          <p:cNvPr id="2" name="Afbeelding 1">
            <a:extLst>
              <a:ext uri="{FF2B5EF4-FFF2-40B4-BE49-F238E27FC236}">
                <a16:creationId xmlns:a16="http://schemas.microsoft.com/office/drawing/2014/main" id="{99B02548-AEBD-4F0C-BE15-2A23FCBB8D5E}"/>
              </a:ext>
            </a:extLst>
          </p:cNvPr>
          <p:cNvPicPr>
            <a:picLocks noChangeAspect="1"/>
          </p:cNvPicPr>
          <p:nvPr/>
        </p:nvPicPr>
        <p:blipFill>
          <a:blip r:embed="rId3"/>
          <a:stretch>
            <a:fillRect/>
          </a:stretch>
        </p:blipFill>
        <p:spPr>
          <a:xfrm>
            <a:off x="559154" y="915143"/>
            <a:ext cx="4942857" cy="5942857"/>
          </a:xfrm>
          <a:prstGeom prst="rect">
            <a:avLst/>
          </a:prstGeom>
        </p:spPr>
      </p:pic>
      <p:pic>
        <p:nvPicPr>
          <p:cNvPr id="7" name="Afbeelding 6">
            <a:extLst>
              <a:ext uri="{FF2B5EF4-FFF2-40B4-BE49-F238E27FC236}">
                <a16:creationId xmlns:a16="http://schemas.microsoft.com/office/drawing/2014/main" id="{00C263A8-A422-49F5-B9E1-F35CA74E9D27}"/>
              </a:ext>
            </a:extLst>
          </p:cNvPr>
          <p:cNvPicPr>
            <a:picLocks noChangeAspect="1"/>
          </p:cNvPicPr>
          <p:nvPr/>
        </p:nvPicPr>
        <p:blipFill>
          <a:blip r:embed="rId4"/>
          <a:stretch>
            <a:fillRect/>
          </a:stretch>
        </p:blipFill>
        <p:spPr>
          <a:xfrm>
            <a:off x="6096000" y="2527277"/>
            <a:ext cx="2552381" cy="2552381"/>
          </a:xfrm>
          <a:prstGeom prst="rect">
            <a:avLst/>
          </a:prstGeom>
          <a:ln w="38100">
            <a:solidFill>
              <a:srgbClr val="0070C0"/>
            </a:solidFill>
          </a:ln>
        </p:spPr>
      </p:pic>
    </p:spTree>
    <p:extLst>
      <p:ext uri="{BB962C8B-B14F-4D97-AF65-F5344CB8AC3E}">
        <p14:creationId xmlns:p14="http://schemas.microsoft.com/office/powerpoint/2010/main" val="1921021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x</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58</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Media queries [mobile only]</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pic>
        <p:nvPicPr>
          <p:cNvPr id="2" name="Afbeelding 1">
            <a:extLst>
              <a:ext uri="{FF2B5EF4-FFF2-40B4-BE49-F238E27FC236}">
                <a16:creationId xmlns:a16="http://schemas.microsoft.com/office/drawing/2014/main" id="{99B02548-AEBD-4F0C-BE15-2A23FCBB8D5E}"/>
              </a:ext>
            </a:extLst>
          </p:cNvPr>
          <p:cNvPicPr>
            <a:picLocks noChangeAspect="1"/>
          </p:cNvPicPr>
          <p:nvPr/>
        </p:nvPicPr>
        <p:blipFill>
          <a:blip r:embed="rId3"/>
          <a:stretch>
            <a:fillRect/>
          </a:stretch>
        </p:blipFill>
        <p:spPr>
          <a:xfrm>
            <a:off x="559154" y="915143"/>
            <a:ext cx="4942857" cy="5942857"/>
          </a:xfrm>
          <a:prstGeom prst="rect">
            <a:avLst/>
          </a:prstGeom>
        </p:spPr>
      </p:pic>
      <p:pic>
        <p:nvPicPr>
          <p:cNvPr id="8" name="Afbeelding 7">
            <a:extLst>
              <a:ext uri="{FF2B5EF4-FFF2-40B4-BE49-F238E27FC236}">
                <a16:creationId xmlns:a16="http://schemas.microsoft.com/office/drawing/2014/main" id="{C8097F97-6C9D-4CC4-BF6D-DF487486688C}"/>
              </a:ext>
            </a:extLst>
          </p:cNvPr>
          <p:cNvPicPr>
            <a:picLocks noChangeAspect="1"/>
          </p:cNvPicPr>
          <p:nvPr/>
        </p:nvPicPr>
        <p:blipFill>
          <a:blip r:embed="rId4"/>
          <a:stretch>
            <a:fillRect/>
          </a:stretch>
        </p:blipFill>
        <p:spPr>
          <a:xfrm>
            <a:off x="5774961" y="1059850"/>
            <a:ext cx="6200000" cy="4180952"/>
          </a:xfrm>
          <a:prstGeom prst="rect">
            <a:avLst/>
          </a:prstGeom>
          <a:ln w="28575">
            <a:solidFill>
              <a:srgbClr val="FFC000"/>
            </a:solidFill>
          </a:ln>
        </p:spPr>
      </p:pic>
      <p:sp>
        <p:nvSpPr>
          <p:cNvPr id="9" name="Rechthoek 8">
            <a:extLst>
              <a:ext uri="{FF2B5EF4-FFF2-40B4-BE49-F238E27FC236}">
                <a16:creationId xmlns:a16="http://schemas.microsoft.com/office/drawing/2014/main" id="{9C3E6F17-EE83-4FDA-B11C-911B1DF45A45}"/>
              </a:ext>
            </a:extLst>
          </p:cNvPr>
          <p:cNvSpPr/>
          <p:nvPr/>
        </p:nvSpPr>
        <p:spPr>
          <a:xfrm>
            <a:off x="6571052" y="2432309"/>
            <a:ext cx="123403" cy="143131"/>
          </a:xfrm>
          <a:prstGeom prst="rect">
            <a:avLst/>
          </a:prstGeom>
          <a:solidFill>
            <a:srgbClr val="CCCC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hthoek 6">
            <a:extLst>
              <a:ext uri="{FF2B5EF4-FFF2-40B4-BE49-F238E27FC236}">
                <a16:creationId xmlns:a16="http://schemas.microsoft.com/office/drawing/2014/main" id="{AC823D27-FC3E-4090-A9EF-AB68EF4AE10E}"/>
              </a:ext>
            </a:extLst>
          </p:cNvPr>
          <p:cNvSpPr/>
          <p:nvPr/>
        </p:nvSpPr>
        <p:spPr>
          <a:xfrm>
            <a:off x="6217920" y="1609344"/>
            <a:ext cx="5757041" cy="3328416"/>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918312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x</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59</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Media queries [mobile only]</a:t>
            </a:r>
            <a:endParaRPr lang="en-US" sz="3600" dirty="0">
              <a:solidFill>
                <a:schemeClr val="bg1"/>
              </a:solidFill>
            </a:endParaRPr>
          </a:p>
        </p:txBody>
      </p:sp>
      <p:pic>
        <p:nvPicPr>
          <p:cNvPr id="2" name="Afbeelding 1">
            <a:extLst>
              <a:ext uri="{FF2B5EF4-FFF2-40B4-BE49-F238E27FC236}">
                <a16:creationId xmlns:a16="http://schemas.microsoft.com/office/drawing/2014/main" id="{99B02548-AEBD-4F0C-BE15-2A23FCBB8D5E}"/>
              </a:ext>
            </a:extLst>
          </p:cNvPr>
          <p:cNvPicPr>
            <a:picLocks noChangeAspect="1"/>
          </p:cNvPicPr>
          <p:nvPr/>
        </p:nvPicPr>
        <p:blipFill>
          <a:blip r:embed="rId3"/>
          <a:stretch>
            <a:fillRect/>
          </a:stretch>
        </p:blipFill>
        <p:spPr>
          <a:xfrm>
            <a:off x="559154" y="915143"/>
            <a:ext cx="4942857" cy="5942857"/>
          </a:xfrm>
          <a:prstGeom prst="rect">
            <a:avLst/>
          </a:prstGeom>
        </p:spPr>
      </p:pic>
      <p:pic>
        <p:nvPicPr>
          <p:cNvPr id="8" name="Afbeelding 7">
            <a:extLst>
              <a:ext uri="{FF2B5EF4-FFF2-40B4-BE49-F238E27FC236}">
                <a16:creationId xmlns:a16="http://schemas.microsoft.com/office/drawing/2014/main" id="{C8097F97-6C9D-4CC4-BF6D-DF487486688C}"/>
              </a:ext>
            </a:extLst>
          </p:cNvPr>
          <p:cNvPicPr>
            <a:picLocks noChangeAspect="1"/>
          </p:cNvPicPr>
          <p:nvPr/>
        </p:nvPicPr>
        <p:blipFill>
          <a:blip r:embed="rId4"/>
          <a:stretch>
            <a:fillRect/>
          </a:stretch>
        </p:blipFill>
        <p:spPr>
          <a:xfrm>
            <a:off x="5774961" y="1059850"/>
            <a:ext cx="6200000" cy="4180952"/>
          </a:xfrm>
          <a:prstGeom prst="rect">
            <a:avLst/>
          </a:prstGeom>
          <a:ln w="28575">
            <a:solidFill>
              <a:srgbClr val="FFC000"/>
            </a:solidFill>
          </a:ln>
        </p:spPr>
      </p:pic>
      <p:sp>
        <p:nvSpPr>
          <p:cNvPr id="9" name="Rechthoek 8">
            <a:extLst>
              <a:ext uri="{FF2B5EF4-FFF2-40B4-BE49-F238E27FC236}">
                <a16:creationId xmlns:a16="http://schemas.microsoft.com/office/drawing/2014/main" id="{9C3E6F17-EE83-4FDA-B11C-911B1DF45A45}"/>
              </a:ext>
            </a:extLst>
          </p:cNvPr>
          <p:cNvSpPr/>
          <p:nvPr/>
        </p:nvSpPr>
        <p:spPr>
          <a:xfrm>
            <a:off x="6571052" y="2432309"/>
            <a:ext cx="123403" cy="143131"/>
          </a:xfrm>
          <a:prstGeom prst="rect">
            <a:avLst/>
          </a:prstGeom>
          <a:solidFill>
            <a:srgbClr val="FFCC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hthoek 6">
            <a:extLst>
              <a:ext uri="{FF2B5EF4-FFF2-40B4-BE49-F238E27FC236}">
                <a16:creationId xmlns:a16="http://schemas.microsoft.com/office/drawing/2014/main" id="{AC823D27-FC3E-4090-A9EF-AB68EF4AE10E}"/>
              </a:ext>
            </a:extLst>
          </p:cNvPr>
          <p:cNvSpPr/>
          <p:nvPr/>
        </p:nvSpPr>
        <p:spPr>
          <a:xfrm>
            <a:off x="6217920" y="2875578"/>
            <a:ext cx="5757041" cy="206218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0" name="Tekstvak 9">
            <a:extLst>
              <a:ext uri="{FF2B5EF4-FFF2-40B4-BE49-F238E27FC236}">
                <a16:creationId xmlns:a16="http://schemas.microsoft.com/office/drawing/2014/main" id="{B913C972-A123-47E2-9E7D-46987A3432AD}"/>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190060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70692543-37E0-4A65-ACA0-D49EAA1BF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0514" y="991446"/>
            <a:ext cx="3291486" cy="2194324"/>
          </a:xfrm>
          <a:prstGeom prst="rect">
            <a:avLst/>
          </a:prstGeom>
        </p:spPr>
      </p:pic>
      <p:sp>
        <p:nvSpPr>
          <p:cNvPr id="10" name="Tekstvak 9">
            <a:extLst>
              <a:ext uri="{FF2B5EF4-FFF2-40B4-BE49-F238E27FC236}">
                <a16:creationId xmlns:a16="http://schemas.microsoft.com/office/drawing/2014/main" id="{9A50261D-C220-4B1C-8149-1FEC194D74EA}"/>
              </a:ext>
            </a:extLst>
          </p:cNvPr>
          <p:cNvSpPr txBox="1"/>
          <p:nvPr/>
        </p:nvSpPr>
        <p:spPr>
          <a:xfrm rot="20872283">
            <a:off x="9979763" y="1712694"/>
            <a:ext cx="1211029" cy="523220"/>
          </a:xfrm>
          <a:prstGeom prst="rect">
            <a:avLst/>
          </a:prstGeom>
          <a:noFill/>
        </p:spPr>
        <p:txBody>
          <a:bodyPr wrap="square" rtlCol="0">
            <a:spAutoFit/>
          </a:bodyPr>
          <a:lstStyle/>
          <a:p>
            <a:pPr algn="ctr"/>
            <a:r>
              <a:rPr lang="en-US" sz="1400" dirty="0"/>
              <a:t>REMEMBER?</a:t>
            </a:r>
          </a:p>
          <a:p>
            <a:pPr algn="ctr"/>
            <a:r>
              <a:rPr lang="en-US" sz="1400" dirty="0"/>
              <a:t>Lecture 2</a:t>
            </a:r>
            <a:endParaRPr lang="en-GB" sz="1400" dirty="0"/>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Float &amp; inline</a:t>
            </a:r>
            <a:endParaRPr lang="en-US" sz="3600" dirty="0">
              <a:solidFill>
                <a:schemeClr val="bg1"/>
              </a:solidFill>
            </a:endParaRPr>
          </a:p>
        </p:txBody>
      </p:sp>
      <p:sp>
        <p:nvSpPr>
          <p:cNvPr id="5" name="Rechthoek 4">
            <a:extLst>
              <a:ext uri="{FF2B5EF4-FFF2-40B4-BE49-F238E27FC236}">
                <a16:creationId xmlns:a16="http://schemas.microsoft.com/office/drawing/2014/main" id="{B6908F03-8B94-4305-BA9C-1FB4BC26DCE4}"/>
              </a:ext>
            </a:extLst>
          </p:cNvPr>
          <p:cNvSpPr/>
          <p:nvPr/>
        </p:nvSpPr>
        <p:spPr>
          <a:xfrm>
            <a:off x="3478031" y="1974304"/>
            <a:ext cx="5833242"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&lt;address&gt; </a:t>
            </a:r>
            <a:r>
              <a:rPr lang="en-GB" dirty="0">
                <a:solidFill>
                  <a:srgbClr val="FF0000"/>
                </a:solidFill>
              </a:rPr>
              <a:t>&lt;article&gt; &lt;aside&gt; </a:t>
            </a:r>
            <a:r>
              <a:rPr lang="en-GB" dirty="0"/>
              <a:t>&lt;blockquote&gt; &lt;canvas&gt; &lt;dd&gt; &lt;div&gt; &lt;dl&gt; &lt;dt&gt; &lt;</a:t>
            </a:r>
            <a:r>
              <a:rPr lang="en-GB" dirty="0" err="1"/>
              <a:t>fieldset</a:t>
            </a:r>
            <a:r>
              <a:rPr lang="en-GB" dirty="0"/>
              <a:t>&gt; &lt;</a:t>
            </a:r>
            <a:r>
              <a:rPr lang="en-GB" dirty="0" err="1"/>
              <a:t>figcaption</a:t>
            </a:r>
            <a:r>
              <a:rPr lang="en-GB" dirty="0"/>
              <a:t>&gt; &lt;figure&gt; </a:t>
            </a:r>
            <a:r>
              <a:rPr lang="en-GB" dirty="0">
                <a:solidFill>
                  <a:srgbClr val="FF0000"/>
                </a:solidFill>
              </a:rPr>
              <a:t>&lt;footer&gt; </a:t>
            </a:r>
            <a:r>
              <a:rPr lang="en-GB" dirty="0"/>
              <a:t>&lt;form&gt; </a:t>
            </a:r>
            <a:r>
              <a:rPr lang="en-GB" dirty="0">
                <a:solidFill>
                  <a:srgbClr val="FF0000"/>
                </a:solidFill>
              </a:rPr>
              <a:t>&lt;h1&gt;-&lt;h6&gt; &lt;header&gt; </a:t>
            </a:r>
            <a:r>
              <a:rPr lang="en-GB" dirty="0"/>
              <a:t>&lt;hr&gt; &lt;li&gt; &lt;main&gt; </a:t>
            </a:r>
            <a:r>
              <a:rPr lang="en-GB" dirty="0">
                <a:solidFill>
                  <a:srgbClr val="FF0000"/>
                </a:solidFill>
              </a:rPr>
              <a:t>&lt;nav&gt; </a:t>
            </a:r>
            <a:r>
              <a:rPr lang="en-GB" dirty="0"/>
              <a:t>&lt;</a:t>
            </a:r>
            <a:r>
              <a:rPr lang="en-GB" dirty="0" err="1"/>
              <a:t>noscript</a:t>
            </a:r>
            <a:r>
              <a:rPr lang="en-GB" dirty="0"/>
              <a:t>&gt; &lt;</a:t>
            </a:r>
            <a:r>
              <a:rPr lang="en-GB" dirty="0" err="1"/>
              <a:t>ol</a:t>
            </a:r>
            <a:r>
              <a:rPr lang="en-GB" dirty="0"/>
              <a:t>&gt; &lt;output&gt; </a:t>
            </a:r>
            <a:r>
              <a:rPr lang="en-GB" dirty="0">
                <a:solidFill>
                  <a:srgbClr val="FF0000"/>
                </a:solidFill>
              </a:rPr>
              <a:t>&lt;p&gt; </a:t>
            </a:r>
            <a:r>
              <a:rPr lang="en-GB" dirty="0"/>
              <a:t>&lt;pre&gt; </a:t>
            </a:r>
            <a:r>
              <a:rPr lang="en-GB" dirty="0">
                <a:solidFill>
                  <a:srgbClr val="FF0000"/>
                </a:solidFill>
              </a:rPr>
              <a:t>&lt;section&gt; </a:t>
            </a:r>
            <a:r>
              <a:rPr lang="en-GB" dirty="0"/>
              <a:t>&lt;table&gt; &lt;</a:t>
            </a:r>
            <a:r>
              <a:rPr lang="en-GB" dirty="0" err="1"/>
              <a:t>tfoot</a:t>
            </a:r>
            <a:r>
              <a:rPr lang="en-GB" dirty="0"/>
              <a:t>&gt; &lt;ul&gt; &lt;video&gt;</a:t>
            </a:r>
          </a:p>
        </p:txBody>
      </p:sp>
      <p:sp>
        <p:nvSpPr>
          <p:cNvPr id="6" name="Rechthoek 5">
            <a:extLst>
              <a:ext uri="{FF2B5EF4-FFF2-40B4-BE49-F238E27FC236}">
                <a16:creationId xmlns:a16="http://schemas.microsoft.com/office/drawing/2014/main" id="{1DF9B92C-4E84-416A-9072-E30155857289}"/>
              </a:ext>
            </a:extLst>
          </p:cNvPr>
          <p:cNvSpPr/>
          <p:nvPr/>
        </p:nvSpPr>
        <p:spPr>
          <a:xfrm>
            <a:off x="3478031" y="4284433"/>
            <a:ext cx="6096000" cy="120032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&lt;a&gt; &lt;</a:t>
            </a:r>
            <a:r>
              <a:rPr lang="en-GB" dirty="0" err="1"/>
              <a:t>abbr</a:t>
            </a:r>
            <a:r>
              <a:rPr lang="en-GB" dirty="0"/>
              <a:t>&gt; &lt;acronym&gt; &lt;b&gt; &lt;</a:t>
            </a:r>
            <a:r>
              <a:rPr lang="en-GB" dirty="0" err="1"/>
              <a:t>bdo</a:t>
            </a:r>
            <a:r>
              <a:rPr lang="en-GB" dirty="0"/>
              <a:t>&gt; &lt;big&gt; &lt;</a:t>
            </a:r>
            <a:r>
              <a:rPr lang="en-GB" dirty="0" err="1"/>
              <a:t>br</a:t>
            </a:r>
            <a:r>
              <a:rPr lang="en-GB" dirty="0"/>
              <a:t>&gt; &lt;button&gt; &lt;cite&gt; &lt;code&gt; &lt;</a:t>
            </a:r>
            <a:r>
              <a:rPr lang="en-GB" dirty="0" err="1"/>
              <a:t>dfn</a:t>
            </a:r>
            <a:r>
              <a:rPr lang="en-GB" dirty="0"/>
              <a:t>&gt; &lt;</a:t>
            </a:r>
            <a:r>
              <a:rPr lang="en-GB" dirty="0" err="1"/>
              <a:t>em</a:t>
            </a:r>
            <a:r>
              <a:rPr lang="en-GB" dirty="0"/>
              <a:t>&gt; &lt;</a:t>
            </a:r>
            <a:r>
              <a:rPr lang="en-GB" dirty="0" err="1"/>
              <a:t>i</a:t>
            </a:r>
            <a:r>
              <a:rPr lang="en-GB" dirty="0"/>
              <a:t>&gt; &lt;</a:t>
            </a:r>
            <a:r>
              <a:rPr lang="en-GB" dirty="0" err="1"/>
              <a:t>img</a:t>
            </a:r>
            <a:r>
              <a:rPr lang="en-GB" dirty="0"/>
              <a:t>&gt; &lt;input&gt; &lt;</a:t>
            </a:r>
            <a:r>
              <a:rPr lang="en-GB" dirty="0" err="1"/>
              <a:t>kbd</a:t>
            </a:r>
            <a:r>
              <a:rPr lang="en-GB" dirty="0"/>
              <a:t>&gt; &lt;label&gt; &lt;map&gt; &lt;object&gt; &lt;q&gt; &lt;</a:t>
            </a:r>
            <a:r>
              <a:rPr lang="en-GB" dirty="0" err="1"/>
              <a:t>samp</a:t>
            </a:r>
            <a:r>
              <a:rPr lang="en-GB" dirty="0"/>
              <a:t>&gt; &lt;script&gt; &lt;select&gt; &lt;small&gt; &lt;span&gt; &lt;strong&gt; &lt;sub&gt; &lt;sup&gt; &lt;</a:t>
            </a:r>
            <a:r>
              <a:rPr lang="en-GB" dirty="0" err="1"/>
              <a:t>textarea</a:t>
            </a:r>
            <a:r>
              <a:rPr lang="en-GB" dirty="0"/>
              <a:t>&gt; &lt;time&gt; &lt;</a:t>
            </a:r>
            <a:r>
              <a:rPr lang="en-GB" dirty="0" err="1"/>
              <a:t>tt</a:t>
            </a:r>
            <a:r>
              <a:rPr lang="en-GB" dirty="0"/>
              <a:t>&gt; &lt;var&gt;</a:t>
            </a:r>
          </a:p>
        </p:txBody>
      </p:sp>
      <p:sp>
        <p:nvSpPr>
          <p:cNvPr id="7" name="Rechthoek 6">
            <a:extLst>
              <a:ext uri="{FF2B5EF4-FFF2-40B4-BE49-F238E27FC236}">
                <a16:creationId xmlns:a16="http://schemas.microsoft.com/office/drawing/2014/main" id="{240B6945-4B23-46D9-8CD5-D3072FD84C99}"/>
              </a:ext>
            </a:extLst>
          </p:cNvPr>
          <p:cNvSpPr/>
          <p:nvPr/>
        </p:nvSpPr>
        <p:spPr>
          <a:xfrm>
            <a:off x="2617969" y="1373238"/>
            <a:ext cx="24234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000000"/>
                </a:solidFill>
                <a:latin typeface="Segoe UI" panose="020B0502040204020203" pitchFamily="34" charset="0"/>
              </a:rPr>
              <a:t>Block-level elements</a:t>
            </a:r>
            <a:endParaRPr lang="en-GB" b="1" i="0" dirty="0">
              <a:solidFill>
                <a:srgbClr val="000000"/>
              </a:solidFill>
              <a:effectLst/>
              <a:latin typeface="Segoe UI" panose="020B0502040204020203" pitchFamily="34" charset="0"/>
            </a:endParaRPr>
          </a:p>
        </p:txBody>
      </p:sp>
      <p:sp>
        <p:nvSpPr>
          <p:cNvPr id="8" name="Rechthoek 7">
            <a:extLst>
              <a:ext uri="{FF2B5EF4-FFF2-40B4-BE49-F238E27FC236}">
                <a16:creationId xmlns:a16="http://schemas.microsoft.com/office/drawing/2014/main" id="{297EF13A-D921-45CE-874A-2B2CC5E67568}"/>
              </a:ext>
            </a:extLst>
          </p:cNvPr>
          <p:cNvSpPr/>
          <p:nvPr/>
        </p:nvSpPr>
        <p:spPr>
          <a:xfrm>
            <a:off x="2617969" y="3683366"/>
            <a:ext cx="230063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000000"/>
                </a:solidFill>
                <a:latin typeface="Verdana" panose="020B0604030504040204" pitchFamily="34" charset="0"/>
              </a:rPr>
              <a:t>Inline elements </a:t>
            </a:r>
            <a:endParaRPr lang="en-GB" b="1" dirty="0"/>
          </a:p>
        </p:txBody>
      </p:sp>
    </p:spTree>
    <p:extLst>
      <p:ext uri="{BB962C8B-B14F-4D97-AF65-F5344CB8AC3E}">
        <p14:creationId xmlns:p14="http://schemas.microsoft.com/office/powerpoint/2010/main" val="109913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x</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60</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Media queries [mobile only]</a:t>
            </a:r>
            <a:endParaRPr lang="en-US" sz="3600" dirty="0">
              <a:solidFill>
                <a:schemeClr val="bg1"/>
              </a:solidFill>
            </a:endParaRPr>
          </a:p>
        </p:txBody>
      </p:sp>
      <p:pic>
        <p:nvPicPr>
          <p:cNvPr id="2" name="Afbeelding 1">
            <a:extLst>
              <a:ext uri="{FF2B5EF4-FFF2-40B4-BE49-F238E27FC236}">
                <a16:creationId xmlns:a16="http://schemas.microsoft.com/office/drawing/2014/main" id="{99B02548-AEBD-4F0C-BE15-2A23FCBB8D5E}"/>
              </a:ext>
            </a:extLst>
          </p:cNvPr>
          <p:cNvPicPr>
            <a:picLocks noChangeAspect="1"/>
          </p:cNvPicPr>
          <p:nvPr/>
        </p:nvPicPr>
        <p:blipFill>
          <a:blip r:embed="rId3"/>
          <a:stretch>
            <a:fillRect/>
          </a:stretch>
        </p:blipFill>
        <p:spPr>
          <a:xfrm>
            <a:off x="559154" y="915143"/>
            <a:ext cx="4942857" cy="5942857"/>
          </a:xfrm>
          <a:prstGeom prst="rect">
            <a:avLst/>
          </a:prstGeom>
        </p:spPr>
      </p:pic>
      <p:pic>
        <p:nvPicPr>
          <p:cNvPr id="8" name="Afbeelding 7">
            <a:extLst>
              <a:ext uri="{FF2B5EF4-FFF2-40B4-BE49-F238E27FC236}">
                <a16:creationId xmlns:a16="http://schemas.microsoft.com/office/drawing/2014/main" id="{C8097F97-6C9D-4CC4-BF6D-DF487486688C}"/>
              </a:ext>
            </a:extLst>
          </p:cNvPr>
          <p:cNvPicPr>
            <a:picLocks noChangeAspect="1"/>
          </p:cNvPicPr>
          <p:nvPr/>
        </p:nvPicPr>
        <p:blipFill>
          <a:blip r:embed="rId4"/>
          <a:stretch>
            <a:fillRect/>
          </a:stretch>
        </p:blipFill>
        <p:spPr>
          <a:xfrm>
            <a:off x="5774961" y="1059850"/>
            <a:ext cx="6200000" cy="4180952"/>
          </a:xfrm>
          <a:prstGeom prst="rect">
            <a:avLst/>
          </a:prstGeom>
          <a:ln w="28575">
            <a:solidFill>
              <a:srgbClr val="FFC000"/>
            </a:solidFill>
          </a:ln>
        </p:spPr>
      </p:pic>
      <p:sp>
        <p:nvSpPr>
          <p:cNvPr id="9" name="Rechthoek 8">
            <a:extLst>
              <a:ext uri="{FF2B5EF4-FFF2-40B4-BE49-F238E27FC236}">
                <a16:creationId xmlns:a16="http://schemas.microsoft.com/office/drawing/2014/main" id="{9C3E6F17-EE83-4FDA-B11C-911B1DF45A45}"/>
              </a:ext>
            </a:extLst>
          </p:cNvPr>
          <p:cNvSpPr/>
          <p:nvPr/>
        </p:nvSpPr>
        <p:spPr>
          <a:xfrm>
            <a:off x="6571052" y="2432309"/>
            <a:ext cx="123403" cy="143131"/>
          </a:xfrm>
          <a:prstGeom prst="rect">
            <a:avLst/>
          </a:prstGeom>
          <a:solidFill>
            <a:srgbClr val="FFCC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hthoek 6">
            <a:extLst>
              <a:ext uri="{FF2B5EF4-FFF2-40B4-BE49-F238E27FC236}">
                <a16:creationId xmlns:a16="http://schemas.microsoft.com/office/drawing/2014/main" id="{AC823D27-FC3E-4090-A9EF-AB68EF4AE10E}"/>
              </a:ext>
            </a:extLst>
          </p:cNvPr>
          <p:cNvSpPr/>
          <p:nvPr/>
        </p:nvSpPr>
        <p:spPr>
          <a:xfrm>
            <a:off x="6313915" y="1654340"/>
            <a:ext cx="5757041" cy="1276095"/>
          </a:xfrm>
          <a:prstGeom prst="rect">
            <a:avLst/>
          </a:prstGeom>
          <a:solidFill>
            <a:srgbClr val="FFFFFF">
              <a:alpha val="74902"/>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0" name="Pijl: links 9">
            <a:extLst>
              <a:ext uri="{FF2B5EF4-FFF2-40B4-BE49-F238E27FC236}">
                <a16:creationId xmlns:a16="http://schemas.microsoft.com/office/drawing/2014/main" id="{A4C2BA03-2215-4CB1-8B4E-3D7998504ECA}"/>
              </a:ext>
            </a:extLst>
          </p:cNvPr>
          <p:cNvSpPr/>
          <p:nvPr/>
        </p:nvSpPr>
        <p:spPr>
          <a:xfrm rot="944441">
            <a:off x="3366080" y="2426535"/>
            <a:ext cx="2960749" cy="314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A82A5C87-602F-45B8-978A-3A78B2B374B1}"/>
              </a:ext>
            </a:extLst>
          </p:cNvPr>
          <p:cNvSpPr/>
          <p:nvPr/>
        </p:nvSpPr>
        <p:spPr>
          <a:xfrm>
            <a:off x="6217920" y="3927564"/>
            <a:ext cx="5757041" cy="1010195"/>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pic>
        <p:nvPicPr>
          <p:cNvPr id="12" name="Afbeelding 11" descr="Afbeelding met vasthouden, telefoon, mobiele telefoon&#10;&#10;Beschrijving is gegenereerd met hoge betrouwbaarheid">
            <a:extLst>
              <a:ext uri="{FF2B5EF4-FFF2-40B4-BE49-F238E27FC236}">
                <a16:creationId xmlns:a16="http://schemas.microsoft.com/office/drawing/2014/main" id="{0A767428-3DAA-450F-813C-D884234935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9043" y="759712"/>
            <a:ext cx="1903911" cy="1269274"/>
          </a:xfrm>
          <a:prstGeom prst="rect">
            <a:avLst/>
          </a:prstGeom>
        </p:spPr>
      </p:pic>
      <p:sp>
        <p:nvSpPr>
          <p:cNvPr id="14" name="Tekstvak 13">
            <a:extLst>
              <a:ext uri="{FF2B5EF4-FFF2-40B4-BE49-F238E27FC236}">
                <a16:creationId xmlns:a16="http://schemas.microsoft.com/office/drawing/2014/main" id="{02F7F628-C83A-42AC-99B0-FCDFFC40B968}"/>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3786067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x</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61</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Media queries [mobile only]</a:t>
            </a:r>
            <a:endParaRPr lang="en-US" sz="3600" dirty="0">
              <a:solidFill>
                <a:schemeClr val="bg1"/>
              </a:solidFill>
            </a:endParaRPr>
          </a:p>
        </p:txBody>
      </p:sp>
      <p:pic>
        <p:nvPicPr>
          <p:cNvPr id="2" name="Afbeelding 1">
            <a:extLst>
              <a:ext uri="{FF2B5EF4-FFF2-40B4-BE49-F238E27FC236}">
                <a16:creationId xmlns:a16="http://schemas.microsoft.com/office/drawing/2014/main" id="{99B02548-AEBD-4F0C-BE15-2A23FCBB8D5E}"/>
              </a:ext>
            </a:extLst>
          </p:cNvPr>
          <p:cNvPicPr>
            <a:picLocks noChangeAspect="1"/>
          </p:cNvPicPr>
          <p:nvPr/>
        </p:nvPicPr>
        <p:blipFill>
          <a:blip r:embed="rId3"/>
          <a:stretch>
            <a:fillRect/>
          </a:stretch>
        </p:blipFill>
        <p:spPr>
          <a:xfrm>
            <a:off x="559154" y="915143"/>
            <a:ext cx="4942857" cy="5942857"/>
          </a:xfrm>
          <a:prstGeom prst="rect">
            <a:avLst/>
          </a:prstGeom>
        </p:spPr>
      </p:pic>
      <p:pic>
        <p:nvPicPr>
          <p:cNvPr id="8" name="Afbeelding 7">
            <a:extLst>
              <a:ext uri="{FF2B5EF4-FFF2-40B4-BE49-F238E27FC236}">
                <a16:creationId xmlns:a16="http://schemas.microsoft.com/office/drawing/2014/main" id="{C8097F97-6C9D-4CC4-BF6D-DF487486688C}"/>
              </a:ext>
            </a:extLst>
          </p:cNvPr>
          <p:cNvPicPr>
            <a:picLocks noChangeAspect="1"/>
          </p:cNvPicPr>
          <p:nvPr/>
        </p:nvPicPr>
        <p:blipFill>
          <a:blip r:embed="rId4"/>
          <a:stretch>
            <a:fillRect/>
          </a:stretch>
        </p:blipFill>
        <p:spPr>
          <a:xfrm>
            <a:off x="5774961" y="1059850"/>
            <a:ext cx="6200000" cy="4180952"/>
          </a:xfrm>
          <a:prstGeom prst="rect">
            <a:avLst/>
          </a:prstGeom>
          <a:ln w="28575">
            <a:solidFill>
              <a:srgbClr val="FFC000"/>
            </a:solidFill>
          </a:ln>
        </p:spPr>
      </p:pic>
      <p:sp>
        <p:nvSpPr>
          <p:cNvPr id="9" name="Rechthoek 8">
            <a:extLst>
              <a:ext uri="{FF2B5EF4-FFF2-40B4-BE49-F238E27FC236}">
                <a16:creationId xmlns:a16="http://schemas.microsoft.com/office/drawing/2014/main" id="{9C3E6F17-EE83-4FDA-B11C-911B1DF45A45}"/>
              </a:ext>
            </a:extLst>
          </p:cNvPr>
          <p:cNvSpPr/>
          <p:nvPr/>
        </p:nvSpPr>
        <p:spPr>
          <a:xfrm>
            <a:off x="6571052" y="2432309"/>
            <a:ext cx="123403" cy="143131"/>
          </a:xfrm>
          <a:prstGeom prst="rect">
            <a:avLst/>
          </a:prstGeom>
          <a:solidFill>
            <a:srgbClr val="FFCC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hthoek 9">
            <a:extLst>
              <a:ext uri="{FF2B5EF4-FFF2-40B4-BE49-F238E27FC236}">
                <a16:creationId xmlns:a16="http://schemas.microsoft.com/office/drawing/2014/main" id="{DEFFBA80-F51B-4CD7-B474-9305DA9A10D9}"/>
              </a:ext>
            </a:extLst>
          </p:cNvPr>
          <p:cNvSpPr/>
          <p:nvPr/>
        </p:nvSpPr>
        <p:spPr>
          <a:xfrm>
            <a:off x="6217920" y="1617198"/>
            <a:ext cx="5757041" cy="2329129"/>
          </a:xfrm>
          <a:prstGeom prst="rect">
            <a:avLst/>
          </a:prstGeom>
          <a:solidFill>
            <a:srgbClr val="FFFFFF">
              <a:alpha val="74902"/>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sp>
        <p:nvSpPr>
          <p:cNvPr id="11" name="Pijl: links 10">
            <a:extLst>
              <a:ext uri="{FF2B5EF4-FFF2-40B4-BE49-F238E27FC236}">
                <a16:creationId xmlns:a16="http://schemas.microsoft.com/office/drawing/2014/main" id="{829029DF-E302-4ACF-A366-BEA21D6DE061}"/>
              </a:ext>
            </a:extLst>
          </p:cNvPr>
          <p:cNvSpPr/>
          <p:nvPr/>
        </p:nvSpPr>
        <p:spPr>
          <a:xfrm rot="390254">
            <a:off x="3126991" y="3726990"/>
            <a:ext cx="2960749" cy="314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jl: links 11">
            <a:extLst>
              <a:ext uri="{FF2B5EF4-FFF2-40B4-BE49-F238E27FC236}">
                <a16:creationId xmlns:a16="http://schemas.microsoft.com/office/drawing/2014/main" id="{1528EB9E-A2E8-4864-9109-FD6D5BEB53A4}"/>
              </a:ext>
            </a:extLst>
          </p:cNvPr>
          <p:cNvSpPr/>
          <p:nvPr/>
        </p:nvSpPr>
        <p:spPr>
          <a:xfrm rot="21399109">
            <a:off x="3118813" y="4155116"/>
            <a:ext cx="2960749" cy="314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Afbeelding 13">
            <a:extLst>
              <a:ext uri="{FF2B5EF4-FFF2-40B4-BE49-F238E27FC236}">
                <a16:creationId xmlns:a16="http://schemas.microsoft.com/office/drawing/2014/main" id="{038FF4B1-B9D9-4629-90D5-0B60E646D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756" y="3721288"/>
            <a:ext cx="539931" cy="539931"/>
          </a:xfrm>
          <a:prstGeom prst="rect">
            <a:avLst/>
          </a:prstGeom>
        </p:spPr>
      </p:pic>
      <p:pic>
        <p:nvPicPr>
          <p:cNvPr id="15" name="Afbeelding 14">
            <a:extLst>
              <a:ext uri="{FF2B5EF4-FFF2-40B4-BE49-F238E27FC236}">
                <a16:creationId xmlns:a16="http://schemas.microsoft.com/office/drawing/2014/main" id="{93C5C016-2018-4828-9826-A3D493A13D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756" y="4555372"/>
            <a:ext cx="539931" cy="539931"/>
          </a:xfrm>
          <a:prstGeom prst="rect">
            <a:avLst/>
          </a:prstGeom>
        </p:spPr>
      </p:pic>
      <p:sp>
        <p:nvSpPr>
          <p:cNvPr id="16" name="Tekstvak 15">
            <a:extLst>
              <a:ext uri="{FF2B5EF4-FFF2-40B4-BE49-F238E27FC236}">
                <a16:creationId xmlns:a16="http://schemas.microsoft.com/office/drawing/2014/main" id="{A5AA2032-4065-41DE-BDF9-DA7D04A9FA0F}"/>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4209603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62</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Media queries [tablet only]</a:t>
            </a:r>
            <a:endParaRPr lang="en-US" sz="3600" dirty="0">
              <a:solidFill>
                <a:schemeClr val="bg1"/>
              </a:solidFill>
            </a:endParaRPr>
          </a:p>
        </p:txBody>
      </p:sp>
      <p:pic>
        <p:nvPicPr>
          <p:cNvPr id="11" name="Afbeelding 10">
            <a:extLst>
              <a:ext uri="{FF2B5EF4-FFF2-40B4-BE49-F238E27FC236}">
                <a16:creationId xmlns:a16="http://schemas.microsoft.com/office/drawing/2014/main" id="{F69F85F3-1621-4247-A3F3-AEA80A88713F}"/>
              </a:ext>
            </a:extLst>
          </p:cNvPr>
          <p:cNvPicPr>
            <a:picLocks noChangeAspect="1"/>
          </p:cNvPicPr>
          <p:nvPr/>
        </p:nvPicPr>
        <p:blipFill>
          <a:blip r:embed="rId3"/>
          <a:stretch>
            <a:fillRect/>
          </a:stretch>
        </p:blipFill>
        <p:spPr>
          <a:xfrm>
            <a:off x="694880" y="1704925"/>
            <a:ext cx="6695238" cy="4152381"/>
          </a:xfrm>
          <a:prstGeom prst="rect">
            <a:avLst/>
          </a:prstGeom>
          <a:ln w="38100">
            <a:solidFill>
              <a:srgbClr val="FFC000"/>
            </a:solidFill>
          </a:ln>
        </p:spPr>
      </p:pic>
      <p:sp>
        <p:nvSpPr>
          <p:cNvPr id="13" name="Rechthoek 12">
            <a:extLst>
              <a:ext uri="{FF2B5EF4-FFF2-40B4-BE49-F238E27FC236}">
                <a16:creationId xmlns:a16="http://schemas.microsoft.com/office/drawing/2014/main" id="{FEEFCEC3-BAE7-4A13-A3D5-61435183B679}"/>
              </a:ext>
            </a:extLst>
          </p:cNvPr>
          <p:cNvSpPr/>
          <p:nvPr/>
        </p:nvSpPr>
        <p:spPr>
          <a:xfrm>
            <a:off x="2728132" y="1478658"/>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4" name="Rechthoek 13">
            <a:extLst>
              <a:ext uri="{FF2B5EF4-FFF2-40B4-BE49-F238E27FC236}">
                <a16:creationId xmlns:a16="http://schemas.microsoft.com/office/drawing/2014/main" id="{D8DC7C79-3037-44E6-8449-397812904460}"/>
              </a:ext>
            </a:extLst>
          </p:cNvPr>
          <p:cNvSpPr/>
          <p:nvPr/>
        </p:nvSpPr>
        <p:spPr>
          <a:xfrm>
            <a:off x="1664254" y="2641253"/>
            <a:ext cx="2925163" cy="650587"/>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9C3E6F17-EE83-4FDA-B11C-911B1DF45A45}"/>
              </a:ext>
            </a:extLst>
          </p:cNvPr>
          <p:cNvSpPr/>
          <p:nvPr/>
        </p:nvSpPr>
        <p:spPr>
          <a:xfrm>
            <a:off x="1467829" y="3085452"/>
            <a:ext cx="123403" cy="143131"/>
          </a:xfrm>
          <a:prstGeom prst="rect">
            <a:avLst/>
          </a:prstGeom>
          <a:solidFill>
            <a:srgbClr val="CCCC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hthoek 14">
            <a:extLst>
              <a:ext uri="{FF2B5EF4-FFF2-40B4-BE49-F238E27FC236}">
                <a16:creationId xmlns:a16="http://schemas.microsoft.com/office/drawing/2014/main" id="{67D8A71D-47D1-4988-AB4D-962FF29AD7A2}"/>
              </a:ext>
            </a:extLst>
          </p:cNvPr>
          <p:cNvSpPr/>
          <p:nvPr/>
        </p:nvSpPr>
        <p:spPr>
          <a:xfrm>
            <a:off x="3821058" y="3781115"/>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6" name="Rechthoek 15">
            <a:extLst>
              <a:ext uri="{FF2B5EF4-FFF2-40B4-BE49-F238E27FC236}">
                <a16:creationId xmlns:a16="http://schemas.microsoft.com/office/drawing/2014/main" id="{CD19DACC-5071-4E9C-BA67-CFADA8B636C6}"/>
              </a:ext>
            </a:extLst>
          </p:cNvPr>
          <p:cNvSpPr/>
          <p:nvPr/>
        </p:nvSpPr>
        <p:spPr>
          <a:xfrm>
            <a:off x="1168408" y="4309002"/>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Tekstvak 11">
            <a:extLst>
              <a:ext uri="{FF2B5EF4-FFF2-40B4-BE49-F238E27FC236}">
                <a16:creationId xmlns:a16="http://schemas.microsoft.com/office/drawing/2014/main" id="{7CD18487-126C-4784-B46A-41C60327D220}"/>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2703248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63</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Media queries [pc only]</a:t>
            </a:r>
            <a:endParaRPr lang="en-US" sz="3600" dirty="0">
              <a:solidFill>
                <a:schemeClr val="bg1"/>
              </a:solidFill>
            </a:endParaRPr>
          </a:p>
        </p:txBody>
      </p:sp>
      <p:pic>
        <p:nvPicPr>
          <p:cNvPr id="11" name="Afbeelding 10">
            <a:extLst>
              <a:ext uri="{FF2B5EF4-FFF2-40B4-BE49-F238E27FC236}">
                <a16:creationId xmlns:a16="http://schemas.microsoft.com/office/drawing/2014/main" id="{F69F85F3-1621-4247-A3F3-AEA80A88713F}"/>
              </a:ext>
            </a:extLst>
          </p:cNvPr>
          <p:cNvPicPr>
            <a:picLocks noChangeAspect="1"/>
          </p:cNvPicPr>
          <p:nvPr/>
        </p:nvPicPr>
        <p:blipFill>
          <a:blip r:embed="rId3"/>
          <a:stretch>
            <a:fillRect/>
          </a:stretch>
        </p:blipFill>
        <p:spPr>
          <a:xfrm>
            <a:off x="694880" y="1704925"/>
            <a:ext cx="6695238" cy="4152381"/>
          </a:xfrm>
          <a:prstGeom prst="rect">
            <a:avLst/>
          </a:prstGeom>
          <a:ln w="38100">
            <a:solidFill>
              <a:srgbClr val="FFC000"/>
            </a:solidFill>
          </a:ln>
        </p:spPr>
      </p:pic>
      <p:pic>
        <p:nvPicPr>
          <p:cNvPr id="12" name="Afbeelding 11">
            <a:extLst>
              <a:ext uri="{FF2B5EF4-FFF2-40B4-BE49-F238E27FC236}">
                <a16:creationId xmlns:a16="http://schemas.microsoft.com/office/drawing/2014/main" id="{0CF7BD9E-CA5C-4207-A633-2870F1CCA897}"/>
              </a:ext>
            </a:extLst>
          </p:cNvPr>
          <p:cNvPicPr>
            <a:picLocks noChangeAspect="1"/>
          </p:cNvPicPr>
          <p:nvPr/>
        </p:nvPicPr>
        <p:blipFill>
          <a:blip r:embed="rId4"/>
          <a:stretch>
            <a:fillRect/>
          </a:stretch>
        </p:blipFill>
        <p:spPr>
          <a:xfrm>
            <a:off x="5201524" y="1723973"/>
            <a:ext cx="6990476" cy="4133333"/>
          </a:xfrm>
          <a:prstGeom prst="rect">
            <a:avLst/>
          </a:prstGeom>
          <a:ln w="38100">
            <a:solidFill>
              <a:srgbClr val="FFC000"/>
            </a:solidFill>
          </a:ln>
        </p:spPr>
      </p:pic>
      <p:sp>
        <p:nvSpPr>
          <p:cNvPr id="8" name="Rechthoek 7">
            <a:extLst>
              <a:ext uri="{FF2B5EF4-FFF2-40B4-BE49-F238E27FC236}">
                <a16:creationId xmlns:a16="http://schemas.microsoft.com/office/drawing/2014/main" id="{DD5ABF41-3254-4703-BA9E-8E6CEEB53896}"/>
              </a:ext>
            </a:extLst>
          </p:cNvPr>
          <p:cNvSpPr/>
          <p:nvPr/>
        </p:nvSpPr>
        <p:spPr>
          <a:xfrm>
            <a:off x="7390118" y="1497948"/>
            <a:ext cx="4697379"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C9520472-F657-479D-9BBC-DD04EBED583C}"/>
              </a:ext>
            </a:extLst>
          </p:cNvPr>
          <p:cNvSpPr/>
          <p:nvPr/>
        </p:nvSpPr>
        <p:spPr>
          <a:xfrm>
            <a:off x="8236304" y="3800405"/>
            <a:ext cx="29890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4" name="Rechthoek 13">
            <a:extLst>
              <a:ext uri="{FF2B5EF4-FFF2-40B4-BE49-F238E27FC236}">
                <a16:creationId xmlns:a16="http://schemas.microsoft.com/office/drawing/2014/main" id="{E8613AF0-E6AD-4820-8BD4-59AF305353E8}"/>
              </a:ext>
            </a:extLst>
          </p:cNvPr>
          <p:cNvSpPr/>
          <p:nvPr/>
        </p:nvSpPr>
        <p:spPr>
          <a:xfrm>
            <a:off x="5583654" y="4328292"/>
            <a:ext cx="2378245" cy="726729"/>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9C3E6F17-EE83-4FDA-B11C-911B1DF45A45}"/>
              </a:ext>
            </a:extLst>
          </p:cNvPr>
          <p:cNvSpPr/>
          <p:nvPr/>
        </p:nvSpPr>
        <p:spPr>
          <a:xfrm>
            <a:off x="1489081" y="3078554"/>
            <a:ext cx="123403" cy="143131"/>
          </a:xfrm>
          <a:prstGeom prst="rect">
            <a:avLst/>
          </a:prstGeom>
          <a:solidFill>
            <a:srgbClr val="CCCC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hthoek 14">
            <a:extLst>
              <a:ext uri="{FF2B5EF4-FFF2-40B4-BE49-F238E27FC236}">
                <a16:creationId xmlns:a16="http://schemas.microsoft.com/office/drawing/2014/main" id="{3E01473F-C60D-4F41-95C9-D47C33DD570F}"/>
              </a:ext>
            </a:extLst>
          </p:cNvPr>
          <p:cNvSpPr/>
          <p:nvPr/>
        </p:nvSpPr>
        <p:spPr>
          <a:xfrm>
            <a:off x="6052170" y="3078553"/>
            <a:ext cx="123403" cy="143131"/>
          </a:xfrm>
          <a:prstGeom prst="rect">
            <a:avLst/>
          </a:prstGeom>
          <a:solidFill>
            <a:srgbClr val="CC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0" name="Rechthoek 9">
            <a:extLst>
              <a:ext uri="{FF2B5EF4-FFF2-40B4-BE49-F238E27FC236}">
                <a16:creationId xmlns:a16="http://schemas.microsoft.com/office/drawing/2014/main" id="{F678E998-98A1-40CA-9C26-0379406E31B9}"/>
              </a:ext>
            </a:extLst>
          </p:cNvPr>
          <p:cNvSpPr/>
          <p:nvPr/>
        </p:nvSpPr>
        <p:spPr>
          <a:xfrm>
            <a:off x="5939246" y="2660543"/>
            <a:ext cx="3065417" cy="650587"/>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6" name="Tekstvak 15">
            <a:extLst>
              <a:ext uri="{FF2B5EF4-FFF2-40B4-BE49-F238E27FC236}">
                <a16:creationId xmlns:a16="http://schemas.microsoft.com/office/drawing/2014/main" id="{1B818312-8ADE-42F4-B99F-4F5678A754A0}"/>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2241734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64</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Media queries </a:t>
            </a:r>
            <a:endParaRPr lang="en-US" sz="3600" dirty="0">
              <a:solidFill>
                <a:schemeClr val="bg1"/>
              </a:solidFill>
            </a:endParaRPr>
          </a:p>
        </p:txBody>
      </p:sp>
      <p:pic>
        <p:nvPicPr>
          <p:cNvPr id="11" name="Afbeelding 10">
            <a:extLst>
              <a:ext uri="{FF2B5EF4-FFF2-40B4-BE49-F238E27FC236}">
                <a16:creationId xmlns:a16="http://schemas.microsoft.com/office/drawing/2014/main" id="{F69F85F3-1621-4247-A3F3-AEA80A88713F}"/>
              </a:ext>
            </a:extLst>
          </p:cNvPr>
          <p:cNvPicPr>
            <a:picLocks noChangeAspect="1"/>
          </p:cNvPicPr>
          <p:nvPr/>
        </p:nvPicPr>
        <p:blipFill>
          <a:blip r:embed="rId3"/>
          <a:stretch>
            <a:fillRect/>
          </a:stretch>
        </p:blipFill>
        <p:spPr>
          <a:xfrm>
            <a:off x="7788556" y="1047139"/>
            <a:ext cx="3144591" cy="1950273"/>
          </a:xfrm>
          <a:prstGeom prst="rect">
            <a:avLst/>
          </a:prstGeom>
          <a:ln w="38100">
            <a:solidFill>
              <a:srgbClr val="FFC000"/>
            </a:solidFill>
          </a:ln>
        </p:spPr>
      </p:pic>
      <p:pic>
        <p:nvPicPr>
          <p:cNvPr id="12" name="Afbeelding 11">
            <a:extLst>
              <a:ext uri="{FF2B5EF4-FFF2-40B4-BE49-F238E27FC236}">
                <a16:creationId xmlns:a16="http://schemas.microsoft.com/office/drawing/2014/main" id="{0CF7BD9E-CA5C-4207-A633-2870F1CCA897}"/>
              </a:ext>
            </a:extLst>
          </p:cNvPr>
          <p:cNvPicPr>
            <a:picLocks noChangeAspect="1"/>
          </p:cNvPicPr>
          <p:nvPr/>
        </p:nvPicPr>
        <p:blipFill>
          <a:blip r:embed="rId4"/>
          <a:stretch>
            <a:fillRect/>
          </a:stretch>
        </p:blipFill>
        <p:spPr>
          <a:xfrm>
            <a:off x="4273033" y="1047139"/>
            <a:ext cx="3294943" cy="1948236"/>
          </a:xfrm>
          <a:prstGeom prst="rect">
            <a:avLst/>
          </a:prstGeom>
          <a:ln w="38100">
            <a:solidFill>
              <a:srgbClr val="FFC000"/>
            </a:solidFill>
          </a:ln>
        </p:spPr>
      </p:pic>
      <p:pic>
        <p:nvPicPr>
          <p:cNvPr id="16" name="Afbeelding 15">
            <a:extLst>
              <a:ext uri="{FF2B5EF4-FFF2-40B4-BE49-F238E27FC236}">
                <a16:creationId xmlns:a16="http://schemas.microsoft.com/office/drawing/2014/main" id="{0270D2CC-1061-4745-B617-1338A3A9CBF9}"/>
              </a:ext>
            </a:extLst>
          </p:cNvPr>
          <p:cNvPicPr>
            <a:picLocks noChangeAspect="1"/>
          </p:cNvPicPr>
          <p:nvPr/>
        </p:nvPicPr>
        <p:blipFill>
          <a:blip r:embed="rId5"/>
          <a:stretch>
            <a:fillRect/>
          </a:stretch>
        </p:blipFill>
        <p:spPr>
          <a:xfrm>
            <a:off x="1168408" y="1050527"/>
            <a:ext cx="2884046" cy="1944848"/>
          </a:xfrm>
          <a:prstGeom prst="rect">
            <a:avLst/>
          </a:prstGeom>
          <a:ln w="28575">
            <a:solidFill>
              <a:srgbClr val="FFC000"/>
            </a:solidFill>
          </a:ln>
        </p:spPr>
      </p:pic>
      <p:pic>
        <p:nvPicPr>
          <p:cNvPr id="17" name="Afbeelding 16">
            <a:extLst>
              <a:ext uri="{FF2B5EF4-FFF2-40B4-BE49-F238E27FC236}">
                <a16:creationId xmlns:a16="http://schemas.microsoft.com/office/drawing/2014/main" id="{456DBF65-9834-4E00-9AE7-578FCA59A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809" y="3189787"/>
            <a:ext cx="7862381" cy="3485656"/>
          </a:xfrm>
          <a:prstGeom prst="rect">
            <a:avLst/>
          </a:prstGeom>
        </p:spPr>
      </p:pic>
      <p:sp>
        <p:nvSpPr>
          <p:cNvPr id="18" name="Pijl: links/rechts 17">
            <a:extLst>
              <a:ext uri="{FF2B5EF4-FFF2-40B4-BE49-F238E27FC236}">
                <a16:creationId xmlns:a16="http://schemas.microsoft.com/office/drawing/2014/main" id="{88B42D96-4C0F-4152-8CCF-31857CA3B5A6}"/>
              </a:ext>
            </a:extLst>
          </p:cNvPr>
          <p:cNvSpPr/>
          <p:nvPr/>
        </p:nvSpPr>
        <p:spPr>
          <a:xfrm>
            <a:off x="2377440" y="6447872"/>
            <a:ext cx="3587930" cy="231100"/>
          </a:xfrm>
          <a:prstGeom prst="leftRightArrow">
            <a:avLst/>
          </a:prstGeom>
          <a:solidFill>
            <a:srgbClr val="CA3E3E"/>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 720 px</a:t>
            </a:r>
            <a:endParaRPr lang="en-GB" dirty="0"/>
          </a:p>
        </p:txBody>
      </p:sp>
      <p:sp>
        <p:nvSpPr>
          <p:cNvPr id="19" name="Pijl: links/rechts 18">
            <a:extLst>
              <a:ext uri="{FF2B5EF4-FFF2-40B4-BE49-F238E27FC236}">
                <a16:creationId xmlns:a16="http://schemas.microsoft.com/office/drawing/2014/main" id="{CE98805F-264E-49A8-8E49-7CBA57F2DD51}"/>
              </a:ext>
            </a:extLst>
          </p:cNvPr>
          <p:cNvSpPr/>
          <p:nvPr/>
        </p:nvSpPr>
        <p:spPr>
          <a:xfrm>
            <a:off x="5965371" y="6447872"/>
            <a:ext cx="1454331" cy="23110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720 - 930 px</a:t>
            </a:r>
            <a:endParaRPr lang="en-GB" dirty="0"/>
          </a:p>
        </p:txBody>
      </p:sp>
      <p:sp>
        <p:nvSpPr>
          <p:cNvPr id="20" name="Pijl: links/rechts 19">
            <a:extLst>
              <a:ext uri="{FF2B5EF4-FFF2-40B4-BE49-F238E27FC236}">
                <a16:creationId xmlns:a16="http://schemas.microsoft.com/office/drawing/2014/main" id="{EE749EB7-3358-454E-9918-13F9863E04E3}"/>
              </a:ext>
            </a:extLst>
          </p:cNvPr>
          <p:cNvSpPr/>
          <p:nvPr/>
        </p:nvSpPr>
        <p:spPr>
          <a:xfrm>
            <a:off x="7419703" y="6447872"/>
            <a:ext cx="2607488" cy="231100"/>
          </a:xfrm>
          <a:prstGeom prst="leftRightArrow">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&gt;930 px</a:t>
            </a:r>
            <a:endParaRPr lang="en-GB" dirty="0"/>
          </a:p>
        </p:txBody>
      </p:sp>
      <p:sp>
        <p:nvSpPr>
          <p:cNvPr id="21" name="Rechthoek 20">
            <a:extLst>
              <a:ext uri="{FF2B5EF4-FFF2-40B4-BE49-F238E27FC236}">
                <a16:creationId xmlns:a16="http://schemas.microsoft.com/office/drawing/2014/main" id="{A45086EB-2E4F-4467-AA54-01440B63736B}"/>
              </a:ext>
            </a:extLst>
          </p:cNvPr>
          <p:cNvSpPr/>
          <p:nvPr/>
        </p:nvSpPr>
        <p:spPr>
          <a:xfrm>
            <a:off x="8055344" y="1624222"/>
            <a:ext cx="123403" cy="143131"/>
          </a:xfrm>
          <a:prstGeom prst="rect">
            <a:avLst/>
          </a:prstGeom>
          <a:solidFill>
            <a:srgbClr val="CCCC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2" name="Rechthoek 21">
            <a:extLst>
              <a:ext uri="{FF2B5EF4-FFF2-40B4-BE49-F238E27FC236}">
                <a16:creationId xmlns:a16="http://schemas.microsoft.com/office/drawing/2014/main" id="{94AD268F-215E-4824-BB9A-75EC79E4255D}"/>
              </a:ext>
            </a:extLst>
          </p:cNvPr>
          <p:cNvSpPr/>
          <p:nvPr/>
        </p:nvSpPr>
        <p:spPr>
          <a:xfrm>
            <a:off x="4545587" y="1624221"/>
            <a:ext cx="123403" cy="143131"/>
          </a:xfrm>
          <a:prstGeom prst="rect">
            <a:avLst/>
          </a:prstGeom>
          <a:solidFill>
            <a:srgbClr val="CCFF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3" name="Rechthoek 22">
            <a:extLst>
              <a:ext uri="{FF2B5EF4-FFF2-40B4-BE49-F238E27FC236}">
                <a16:creationId xmlns:a16="http://schemas.microsoft.com/office/drawing/2014/main" id="{DA020005-350F-4088-B262-FDD8E3325D7E}"/>
              </a:ext>
            </a:extLst>
          </p:cNvPr>
          <p:cNvSpPr/>
          <p:nvPr/>
        </p:nvSpPr>
        <p:spPr>
          <a:xfrm>
            <a:off x="1456931" y="1624221"/>
            <a:ext cx="123403" cy="143131"/>
          </a:xfrm>
          <a:prstGeom prst="rect">
            <a:avLst/>
          </a:prstGeom>
          <a:solidFill>
            <a:srgbClr val="FFCCC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Tekstvak 14">
            <a:extLst>
              <a:ext uri="{FF2B5EF4-FFF2-40B4-BE49-F238E27FC236}">
                <a16:creationId xmlns:a16="http://schemas.microsoft.com/office/drawing/2014/main" id="{06A68977-3038-4F30-8BB8-EFCC6AFFA530}"/>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893632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65</a:t>
            </a:fld>
            <a:endParaRPr lang="en-US" dirty="0">
              <a:solidFill>
                <a:srgbClr val="0066B3"/>
              </a:solidFill>
              <a:latin typeface="Arial"/>
            </a:endParaRPr>
          </a:p>
        </p:txBody>
      </p:sp>
      <p:sp>
        <p:nvSpPr>
          <p:cNvPr id="29" name="Rechthoek 28">
            <a:extLst>
              <a:ext uri="{FF2B5EF4-FFF2-40B4-BE49-F238E27FC236}">
                <a16:creationId xmlns:a16="http://schemas.microsoft.com/office/drawing/2014/main" id="{30B28ACF-27A2-4B22-8A72-4E532462F95E}"/>
              </a:ext>
            </a:extLst>
          </p:cNvPr>
          <p:cNvSpPr/>
          <p:nvPr/>
        </p:nvSpPr>
        <p:spPr>
          <a:xfrm>
            <a:off x="3332960" y="2679665"/>
            <a:ext cx="2879835" cy="16816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 name="Picture 2" descr="Under Construction Signage on Laptop Keyboard">
            <a:extLst>
              <a:ext uri="{FF2B5EF4-FFF2-40B4-BE49-F238E27FC236}">
                <a16:creationId xmlns:a16="http://schemas.microsoft.com/office/drawing/2014/main" id="{497A13A0-B409-4EEA-BDB1-009A50F10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9115" y="0"/>
            <a:ext cx="1327275" cy="90404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4">
            <a:extLst>
              <a:ext uri="{FF2B5EF4-FFF2-40B4-BE49-F238E27FC236}">
                <a16:creationId xmlns:a16="http://schemas.microsoft.com/office/drawing/2014/main" id="{7C81E449-0A2D-43E8-A3A8-8219B607C0DD}"/>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Assignment lecture 6.3</a:t>
            </a:r>
            <a:endParaRPr lang="en-US" sz="3600" dirty="0">
              <a:solidFill>
                <a:schemeClr val="bg1"/>
              </a:solidFill>
            </a:endParaRPr>
          </a:p>
        </p:txBody>
      </p:sp>
      <p:pic>
        <p:nvPicPr>
          <p:cNvPr id="33" name="Picture 2" descr="http://hulterbulter.files.wordpress.com/2011/04/running-symbol.png">
            <a:extLst>
              <a:ext uri="{FF2B5EF4-FFF2-40B4-BE49-F238E27FC236}">
                <a16:creationId xmlns:a16="http://schemas.microsoft.com/office/drawing/2014/main" id="{242F8888-AD8B-4688-B37D-EC0D45B70E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451" y="1002758"/>
            <a:ext cx="888033" cy="815044"/>
          </a:xfrm>
          <a:prstGeom prst="rect">
            <a:avLst/>
          </a:prstGeom>
          <a:noFill/>
          <a:extLst>
            <a:ext uri="{909E8E84-426E-40DD-AFC4-6F175D3DCCD1}">
              <a14:hiddenFill xmlns:a14="http://schemas.microsoft.com/office/drawing/2010/main">
                <a:solidFill>
                  <a:srgbClr val="FFFFFF"/>
                </a:solidFill>
              </a14:hiddenFill>
            </a:ext>
          </a:extLst>
        </p:spPr>
      </p:pic>
      <p:sp>
        <p:nvSpPr>
          <p:cNvPr id="34" name="Titel 1">
            <a:extLst>
              <a:ext uri="{FF2B5EF4-FFF2-40B4-BE49-F238E27FC236}">
                <a16:creationId xmlns:a16="http://schemas.microsoft.com/office/drawing/2014/main" id="{8163EB41-5190-47C9-A209-7E41333D0EE6}"/>
              </a:ext>
            </a:extLst>
          </p:cNvPr>
          <p:cNvSpPr txBox="1">
            <a:spLocks/>
          </p:cNvSpPr>
          <p:nvPr/>
        </p:nvSpPr>
        <p:spPr>
          <a:xfrm>
            <a:off x="563451" y="1817802"/>
            <a:ext cx="936104" cy="324036"/>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2400" dirty="0"/>
              <a:t>20 min</a:t>
            </a:r>
          </a:p>
        </p:txBody>
      </p:sp>
      <p:sp>
        <p:nvSpPr>
          <p:cNvPr id="37" name="Tekstvak 36">
            <a:extLst>
              <a:ext uri="{FF2B5EF4-FFF2-40B4-BE49-F238E27FC236}">
                <a16:creationId xmlns:a16="http://schemas.microsoft.com/office/drawing/2014/main" id="{6FB15B43-1D3B-40D7-B8C2-E9A0F5C1523A}"/>
              </a:ext>
            </a:extLst>
          </p:cNvPr>
          <p:cNvSpPr txBox="1"/>
          <p:nvPr/>
        </p:nvSpPr>
        <p:spPr>
          <a:xfrm>
            <a:off x="6054158" y="1342634"/>
            <a:ext cx="5541586" cy="4308872"/>
          </a:xfrm>
          <a:prstGeom prst="rect">
            <a:avLst/>
          </a:prstGeom>
          <a:noFill/>
        </p:spPr>
        <p:txBody>
          <a:bodyPr wrap="square" rtlCol="0">
            <a:spAutoFit/>
          </a:bodyPr>
          <a:lstStyle/>
          <a:p>
            <a:pPr marL="285750" indent="-285750">
              <a:buFont typeface="Arial" panose="020B0604020202020204" pitchFamily="34" charset="0"/>
              <a:buChar char="•"/>
            </a:pPr>
            <a:r>
              <a:rPr lang="en-US" sz="2000" dirty="0"/>
              <a:t>Copy your repository to “Assignment63”. </a:t>
            </a:r>
          </a:p>
          <a:p>
            <a:pPr marL="285750" indent="-285750">
              <a:buFont typeface="Arial" panose="020B0604020202020204" pitchFamily="34" charset="0"/>
              <a:buChar char="•"/>
            </a:pPr>
            <a:r>
              <a:rPr lang="en-US" sz="2000" dirty="0"/>
              <a:t>Add a media query for 375px (mobile) .</a:t>
            </a:r>
          </a:p>
          <a:p>
            <a:pPr marL="285750" indent="-285750">
              <a:buFont typeface="Arial" panose="020B0604020202020204" pitchFamily="34" charset="0"/>
              <a:buChar char="•"/>
            </a:pPr>
            <a:r>
              <a:rPr lang="en-US" sz="2000" dirty="0"/>
              <a:t>Redesign this page for mobile</a:t>
            </a:r>
          </a:p>
          <a:p>
            <a:pPr marL="742950" lvl="1" indent="-285750">
              <a:buFont typeface="Arial" panose="020B0604020202020204" pitchFamily="34" charset="0"/>
              <a:buChar char="•"/>
            </a:pPr>
            <a:r>
              <a:rPr lang="en-US" sz="2000" dirty="0"/>
              <a:t>Remove crossed content for mobile (display none)</a:t>
            </a:r>
          </a:p>
          <a:p>
            <a:pPr marL="742950" lvl="1" indent="-285750">
              <a:buFont typeface="Arial" panose="020B0604020202020204" pitchFamily="34" charset="0"/>
              <a:buChar char="•"/>
            </a:pPr>
            <a:r>
              <a:rPr lang="en-US" sz="2000" dirty="0"/>
              <a:t>All parts that become 100% are starting on the next line. </a:t>
            </a:r>
          </a:p>
          <a:p>
            <a:pPr marL="742950" lvl="1" indent="-285750">
              <a:buFont typeface="Arial" panose="020B0604020202020204" pitchFamily="34" charset="0"/>
              <a:buChar char="•"/>
            </a:pPr>
            <a:r>
              <a:rPr lang="en-US" sz="2000" dirty="0"/>
              <a:t>The 4 articles with are ordered now below each other.</a:t>
            </a:r>
          </a:p>
          <a:p>
            <a:pPr marL="285750" indent="-285750">
              <a:buFont typeface="Arial" panose="020B0604020202020204" pitchFamily="34" charset="0"/>
              <a:buChar char="•"/>
            </a:pPr>
            <a:r>
              <a:rPr lang="en-US" sz="2000" dirty="0"/>
              <a:t>Commit your work to </a:t>
            </a:r>
            <a:r>
              <a:rPr lang="en-US" sz="2000" dirty="0" err="1"/>
              <a:t>github</a:t>
            </a:r>
            <a:r>
              <a:rPr lang="en-US" sz="2000" dirty="0"/>
              <a:t>.</a:t>
            </a:r>
          </a:p>
          <a:p>
            <a:pPr marL="285750" indent="-285750">
              <a:buFont typeface="Arial" panose="020B0604020202020204" pitchFamily="34" charset="0"/>
              <a:buChar char="•"/>
            </a:pPr>
            <a:r>
              <a:rPr lang="en-US" sz="2000" dirty="0"/>
              <a:t>Test your page online on PC and Mobile device.</a:t>
            </a:r>
          </a:p>
          <a:p>
            <a:endParaRPr lang="en-US" dirty="0"/>
          </a:p>
          <a:p>
            <a:r>
              <a:rPr lang="en-US" dirty="0"/>
              <a:t> </a:t>
            </a:r>
          </a:p>
          <a:p>
            <a:r>
              <a:rPr lang="en-US" dirty="0"/>
              <a:t> </a:t>
            </a:r>
            <a:endParaRPr lang="en-GB" dirty="0"/>
          </a:p>
        </p:txBody>
      </p:sp>
      <p:pic>
        <p:nvPicPr>
          <p:cNvPr id="6" name="Afbeelding 5" descr="Afbeelding met schermafbeelding&#10;&#10;Automatisch gegenereerde beschrijving">
            <a:extLst>
              <a:ext uri="{FF2B5EF4-FFF2-40B4-BE49-F238E27FC236}">
                <a16:creationId xmlns:a16="http://schemas.microsoft.com/office/drawing/2014/main" id="{06217762-C719-4815-97EE-6147F6F13E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3792" y="949593"/>
            <a:ext cx="4018058" cy="5840428"/>
          </a:xfrm>
          <a:prstGeom prst="rect">
            <a:avLst/>
          </a:prstGeom>
        </p:spPr>
      </p:pic>
    </p:spTree>
    <p:extLst>
      <p:ext uri="{BB962C8B-B14F-4D97-AF65-F5344CB8AC3E}">
        <p14:creationId xmlns:p14="http://schemas.microsoft.com/office/powerpoint/2010/main" val="2667150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pic>
        <p:nvPicPr>
          <p:cNvPr id="7" name="Picture 4" descr="https://developer.mozilla.org/files/3625/3dview.png">
            <a:extLst>
              <a:ext uri="{FF2B5EF4-FFF2-40B4-BE49-F238E27FC236}">
                <a16:creationId xmlns:a16="http://schemas.microsoft.com/office/drawing/2014/main" id="{9AD48ECA-5626-4859-894E-688E07D08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9871" y="950449"/>
            <a:ext cx="9267825" cy="573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7635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graphicFrame>
        <p:nvGraphicFramePr>
          <p:cNvPr id="5" name="Tabel 4">
            <a:extLst>
              <a:ext uri="{FF2B5EF4-FFF2-40B4-BE49-F238E27FC236}">
                <a16:creationId xmlns:a16="http://schemas.microsoft.com/office/drawing/2014/main" id="{000AD35F-F6A8-4C68-BBA7-2CAB9149A916}"/>
              </a:ext>
            </a:extLst>
          </p:cNvPr>
          <p:cNvGraphicFramePr>
            <a:graphicFrameLocks noGrp="1"/>
          </p:cNvGraphicFramePr>
          <p:nvPr>
            <p:extLst>
              <p:ext uri="{D42A27DB-BD31-4B8C-83A1-F6EECF244321}">
                <p14:modId xmlns:p14="http://schemas.microsoft.com/office/powerpoint/2010/main" val="4228553434"/>
              </p:ext>
            </p:extLst>
          </p:nvPr>
        </p:nvGraphicFramePr>
        <p:xfrm>
          <a:off x="2326332" y="3151467"/>
          <a:ext cx="8410853" cy="2595880"/>
        </p:xfrm>
        <a:graphic>
          <a:graphicData uri="http://schemas.openxmlformats.org/drawingml/2006/table">
            <a:tbl>
              <a:tblPr firstRow="1" bandRow="1">
                <a:tableStyleId>{793D81CF-94F2-401A-BA57-92F5A7B2D0C5}</a:tableStyleId>
              </a:tblPr>
              <a:tblGrid>
                <a:gridCol w="1786117">
                  <a:extLst>
                    <a:ext uri="{9D8B030D-6E8A-4147-A177-3AD203B41FA5}">
                      <a16:colId xmlns:a16="http://schemas.microsoft.com/office/drawing/2014/main" val="20000"/>
                    </a:ext>
                  </a:extLst>
                </a:gridCol>
                <a:gridCol w="1578224">
                  <a:extLst>
                    <a:ext uri="{9D8B030D-6E8A-4147-A177-3AD203B41FA5}">
                      <a16:colId xmlns:a16="http://schemas.microsoft.com/office/drawing/2014/main" val="20001"/>
                    </a:ext>
                  </a:extLst>
                </a:gridCol>
                <a:gridCol w="5046512">
                  <a:extLst>
                    <a:ext uri="{9D8B030D-6E8A-4147-A177-3AD203B41FA5}">
                      <a16:colId xmlns:a16="http://schemas.microsoft.com/office/drawing/2014/main" val="20002"/>
                    </a:ext>
                  </a:extLst>
                </a:gridCol>
              </a:tblGrid>
              <a:tr h="370840">
                <a:tc>
                  <a:txBody>
                    <a:bodyPr/>
                    <a:lstStyle/>
                    <a:p>
                      <a:r>
                        <a:rPr lang="nl-NL" dirty="0" err="1"/>
                        <a:t>Selector</a:t>
                      </a:r>
                      <a:endParaRPr lang="nl-NL" dirty="0"/>
                    </a:p>
                  </a:txBody>
                  <a:tcPr/>
                </a:tc>
                <a:tc>
                  <a:txBody>
                    <a:bodyPr/>
                    <a:lstStyle/>
                    <a:p>
                      <a:r>
                        <a:rPr lang="nl-NL" dirty="0" err="1"/>
                        <a:t>Specificity</a:t>
                      </a:r>
                      <a:endParaRPr lang="nl-NL" dirty="0"/>
                    </a:p>
                  </a:txBody>
                  <a:tcPr/>
                </a:tc>
                <a:tc>
                  <a:txBody>
                    <a:bodyPr/>
                    <a:lstStyle/>
                    <a:p>
                      <a:r>
                        <a:rPr lang="nl-NL" dirty="0" err="1"/>
                        <a:t>Explanation</a:t>
                      </a:r>
                      <a:endParaRPr lang="nl-NL" dirty="0"/>
                    </a:p>
                  </a:txBody>
                  <a:tcPr/>
                </a:tc>
                <a:extLst>
                  <a:ext uri="{0D108BD9-81ED-4DB2-BD59-A6C34878D82A}">
                    <a16:rowId xmlns:a16="http://schemas.microsoft.com/office/drawing/2014/main" val="10000"/>
                  </a:ext>
                </a:extLst>
              </a:tr>
              <a:tr h="370840">
                <a:tc>
                  <a:txBody>
                    <a:bodyPr/>
                    <a:lstStyle/>
                    <a:p>
                      <a:r>
                        <a:rPr lang="nl-NL" noProof="0" dirty="0">
                          <a:solidFill>
                            <a:schemeClr val="tx1"/>
                          </a:solidFill>
                        </a:rPr>
                        <a:t>div</a:t>
                      </a:r>
                      <a:r>
                        <a:rPr lang="nl-NL" baseline="0" noProof="0" dirty="0">
                          <a:solidFill>
                            <a:schemeClr val="tx1"/>
                          </a:solidFill>
                        </a:rPr>
                        <a:t> </a:t>
                      </a:r>
                      <a:r>
                        <a:rPr lang="nl-NL" baseline="0" noProof="0" dirty="0" err="1">
                          <a:solidFill>
                            <a:schemeClr val="tx1"/>
                          </a:solidFill>
                        </a:rPr>
                        <a:t>ul</a:t>
                      </a:r>
                      <a:r>
                        <a:rPr lang="nl-NL" baseline="0" noProof="0" dirty="0">
                          <a:solidFill>
                            <a:schemeClr val="tx1"/>
                          </a:solidFill>
                        </a:rPr>
                        <a:t> </a:t>
                      </a:r>
                      <a:r>
                        <a:rPr lang="nl-NL" baseline="0" noProof="0" dirty="0" err="1">
                          <a:solidFill>
                            <a:schemeClr val="tx1"/>
                          </a:solidFill>
                        </a:rPr>
                        <a:t>ul</a:t>
                      </a:r>
                      <a:r>
                        <a:rPr lang="nl-NL" baseline="0" noProof="0" dirty="0">
                          <a:solidFill>
                            <a:schemeClr val="tx1"/>
                          </a:solidFill>
                        </a:rPr>
                        <a:t> li</a:t>
                      </a:r>
                      <a:endParaRPr lang="nl-NL" noProof="0" dirty="0">
                        <a:solidFill>
                          <a:schemeClr val="tx1"/>
                        </a:solidFill>
                      </a:endParaRPr>
                    </a:p>
                  </a:txBody>
                  <a:tcPr/>
                </a:tc>
                <a:tc>
                  <a:txBody>
                    <a:bodyPr/>
                    <a:lstStyle/>
                    <a:p>
                      <a:r>
                        <a:rPr lang="nl-NL" noProof="0" dirty="0">
                          <a:solidFill>
                            <a:schemeClr val="tx1"/>
                          </a:solidFill>
                        </a:rPr>
                        <a:t>0,0,0,4</a:t>
                      </a:r>
                    </a:p>
                  </a:txBody>
                  <a:tcPr/>
                </a:tc>
                <a:tc>
                  <a:txBody>
                    <a:bodyPr/>
                    <a:lstStyle/>
                    <a:p>
                      <a:r>
                        <a:rPr lang="nl-NL" noProof="0" dirty="0">
                          <a:solidFill>
                            <a:schemeClr val="tx1"/>
                          </a:solidFill>
                        </a:rPr>
                        <a:t>4 element </a:t>
                      </a:r>
                      <a:r>
                        <a:rPr lang="nl-NL" noProof="0" dirty="0" err="1">
                          <a:solidFill>
                            <a:schemeClr val="tx1"/>
                          </a:solidFill>
                        </a:rPr>
                        <a:t>selectors</a:t>
                      </a:r>
                      <a:endParaRPr lang="nl-NL" noProof="0" dirty="0">
                        <a:solidFill>
                          <a:schemeClr val="tx1"/>
                        </a:solidFill>
                      </a:endParaRPr>
                    </a:p>
                  </a:txBody>
                  <a:tcPr/>
                </a:tc>
                <a:extLst>
                  <a:ext uri="{0D108BD9-81ED-4DB2-BD59-A6C34878D82A}">
                    <a16:rowId xmlns:a16="http://schemas.microsoft.com/office/drawing/2014/main" val="10001"/>
                  </a:ext>
                </a:extLst>
              </a:tr>
              <a:tr h="370840">
                <a:tc>
                  <a:txBody>
                    <a:bodyPr/>
                    <a:lstStyle/>
                    <a:p>
                      <a:r>
                        <a:rPr lang="nl-NL" noProof="0" dirty="0" err="1">
                          <a:solidFill>
                            <a:schemeClr val="tx1"/>
                          </a:solidFill>
                        </a:rPr>
                        <a:t>div.class</a:t>
                      </a:r>
                      <a:r>
                        <a:rPr lang="nl-NL" noProof="0" dirty="0">
                          <a:solidFill>
                            <a:schemeClr val="tx1"/>
                          </a:solidFill>
                        </a:rPr>
                        <a:t> </a:t>
                      </a:r>
                      <a:r>
                        <a:rPr lang="nl-NL" noProof="0" dirty="0" err="1">
                          <a:solidFill>
                            <a:schemeClr val="tx1"/>
                          </a:solidFill>
                        </a:rPr>
                        <a:t>ul</a:t>
                      </a:r>
                      <a:r>
                        <a:rPr lang="nl-NL" noProof="0" dirty="0">
                          <a:solidFill>
                            <a:schemeClr val="tx1"/>
                          </a:solidFill>
                        </a:rPr>
                        <a:t> li</a:t>
                      </a:r>
                    </a:p>
                  </a:txBody>
                  <a:tcPr/>
                </a:tc>
                <a:tc>
                  <a:txBody>
                    <a:bodyPr/>
                    <a:lstStyle/>
                    <a:p>
                      <a:r>
                        <a:rPr lang="nl-NL" noProof="0" dirty="0">
                          <a:solidFill>
                            <a:schemeClr val="tx1"/>
                          </a:solidFill>
                        </a:rPr>
                        <a:t>0,0,1,3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noProof="0" dirty="0">
                          <a:solidFill>
                            <a:schemeClr val="tx1"/>
                          </a:solidFill>
                        </a:rPr>
                        <a:t>1 class </a:t>
                      </a:r>
                      <a:r>
                        <a:rPr lang="nl-NL" noProof="0" dirty="0" err="1">
                          <a:solidFill>
                            <a:schemeClr val="tx1"/>
                          </a:solidFill>
                        </a:rPr>
                        <a:t>selector</a:t>
                      </a:r>
                      <a:r>
                        <a:rPr lang="nl-NL" noProof="0" dirty="0">
                          <a:solidFill>
                            <a:schemeClr val="tx1"/>
                          </a:solidFill>
                        </a:rPr>
                        <a:t>, 3 element </a:t>
                      </a:r>
                      <a:r>
                        <a:rPr lang="nl-NL" noProof="0" dirty="0" err="1">
                          <a:solidFill>
                            <a:schemeClr val="tx1"/>
                          </a:solidFill>
                        </a:rPr>
                        <a:t>selectors</a:t>
                      </a:r>
                      <a:endParaRPr lang="nl-NL" noProof="0" dirty="0">
                        <a:solidFill>
                          <a:schemeClr val="tx1"/>
                        </a:solidFill>
                      </a:endParaRPr>
                    </a:p>
                  </a:txBody>
                  <a:tcPr/>
                </a:tc>
                <a:extLst>
                  <a:ext uri="{0D108BD9-81ED-4DB2-BD59-A6C34878D82A}">
                    <a16:rowId xmlns:a16="http://schemas.microsoft.com/office/drawing/2014/main" val="10002"/>
                  </a:ext>
                </a:extLst>
              </a:tr>
              <a:tr h="370840">
                <a:tc>
                  <a:txBody>
                    <a:bodyPr/>
                    <a:lstStyle/>
                    <a:p>
                      <a:r>
                        <a:rPr lang="nl-NL" noProof="0" dirty="0">
                          <a:solidFill>
                            <a:schemeClr val="tx1"/>
                          </a:solidFill>
                        </a:rPr>
                        <a:t>a:hoover</a:t>
                      </a:r>
                    </a:p>
                  </a:txBody>
                  <a:tcPr/>
                </a:tc>
                <a:tc>
                  <a:txBody>
                    <a:bodyPr/>
                    <a:lstStyle/>
                    <a:p>
                      <a:r>
                        <a:rPr lang="nl-NL" noProof="0" dirty="0">
                          <a:solidFill>
                            <a:schemeClr val="tx1"/>
                          </a:solidFill>
                        </a:rPr>
                        <a:t>0,0,1,1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noProof="0" dirty="0">
                          <a:solidFill>
                            <a:schemeClr val="tx1"/>
                          </a:solidFill>
                        </a:rPr>
                        <a:t>1 pseudo class , 1 element </a:t>
                      </a:r>
                      <a:r>
                        <a:rPr lang="nl-NL" noProof="0" dirty="0" err="1">
                          <a:solidFill>
                            <a:schemeClr val="tx1"/>
                          </a:solidFill>
                        </a:rPr>
                        <a:t>selector</a:t>
                      </a:r>
                      <a:endParaRPr lang="nl-NL" noProof="0" dirty="0">
                        <a:solidFill>
                          <a:schemeClr val="tx1"/>
                        </a:solidFill>
                      </a:endParaRPr>
                    </a:p>
                  </a:txBody>
                  <a:tcPr/>
                </a:tc>
                <a:extLst>
                  <a:ext uri="{0D108BD9-81ED-4DB2-BD59-A6C34878D82A}">
                    <a16:rowId xmlns:a16="http://schemas.microsoft.com/office/drawing/2014/main" val="10003"/>
                  </a:ext>
                </a:extLst>
              </a:tr>
              <a:tr h="370840">
                <a:tc>
                  <a:txBody>
                    <a:bodyPr/>
                    <a:lstStyle/>
                    <a:p>
                      <a:r>
                        <a:rPr lang="nl-NL" noProof="0" dirty="0" err="1">
                          <a:solidFill>
                            <a:schemeClr val="tx1"/>
                          </a:solidFill>
                        </a:rPr>
                        <a:t>a.class:hoover</a:t>
                      </a:r>
                      <a:endParaRPr lang="nl-NL" noProof="0" dirty="0">
                        <a:solidFill>
                          <a:schemeClr val="tx1"/>
                        </a:solidFill>
                      </a:endParaRPr>
                    </a:p>
                  </a:txBody>
                  <a:tcPr/>
                </a:tc>
                <a:tc>
                  <a:txBody>
                    <a:bodyPr/>
                    <a:lstStyle/>
                    <a:p>
                      <a:r>
                        <a:rPr lang="nl-NL" noProof="0" dirty="0">
                          <a:solidFill>
                            <a:schemeClr val="tx1"/>
                          </a:solidFill>
                        </a:rPr>
                        <a:t>0,0,2,1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noProof="0" dirty="0">
                          <a:solidFill>
                            <a:schemeClr val="tx1"/>
                          </a:solidFill>
                        </a:rPr>
                        <a:t>1 class , 1 pseudo class , 1 element </a:t>
                      </a:r>
                      <a:r>
                        <a:rPr lang="nl-NL" noProof="0" dirty="0" err="1">
                          <a:solidFill>
                            <a:schemeClr val="tx1"/>
                          </a:solidFill>
                        </a:rPr>
                        <a:t>selector</a:t>
                      </a:r>
                      <a:endParaRPr lang="nl-NL" noProof="0" dirty="0">
                        <a:solidFill>
                          <a:schemeClr val="tx1"/>
                        </a:solidFill>
                      </a:endParaRPr>
                    </a:p>
                  </a:txBody>
                  <a:tcPr/>
                </a:tc>
                <a:extLst>
                  <a:ext uri="{0D108BD9-81ED-4DB2-BD59-A6C34878D82A}">
                    <a16:rowId xmlns:a16="http://schemas.microsoft.com/office/drawing/2014/main" val="10004"/>
                  </a:ext>
                </a:extLst>
              </a:tr>
              <a:tr h="370840">
                <a:tc>
                  <a:txBody>
                    <a:bodyPr/>
                    <a:lstStyle/>
                    <a:p>
                      <a:r>
                        <a:rPr lang="nl-NL" noProof="0" dirty="0" err="1">
                          <a:solidFill>
                            <a:schemeClr val="tx1"/>
                          </a:solidFill>
                        </a:rPr>
                        <a:t>p.first</a:t>
                      </a:r>
                      <a:endParaRPr lang="nl-NL" noProof="0" dirty="0">
                        <a:solidFill>
                          <a:schemeClr val="tx1"/>
                        </a:solidFill>
                      </a:endParaRPr>
                    </a:p>
                  </a:txBody>
                  <a:tcPr/>
                </a:tc>
                <a:tc>
                  <a:txBody>
                    <a:bodyPr/>
                    <a:lstStyle/>
                    <a:p>
                      <a:r>
                        <a:rPr lang="nl-NL" noProof="0" dirty="0">
                          <a:solidFill>
                            <a:schemeClr val="tx1"/>
                          </a:solidFill>
                        </a:rPr>
                        <a:t>0,0,1,1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noProof="0" dirty="0">
                          <a:solidFill>
                            <a:schemeClr val="tx1"/>
                          </a:solidFill>
                        </a:rPr>
                        <a:t>1 class </a:t>
                      </a:r>
                      <a:r>
                        <a:rPr lang="nl-NL" noProof="0" dirty="0" err="1">
                          <a:solidFill>
                            <a:schemeClr val="tx1"/>
                          </a:solidFill>
                        </a:rPr>
                        <a:t>selector</a:t>
                      </a:r>
                      <a:r>
                        <a:rPr lang="nl-NL" noProof="0" dirty="0">
                          <a:solidFill>
                            <a:schemeClr val="tx1"/>
                          </a:solidFill>
                        </a:rPr>
                        <a:t>, 1 element </a:t>
                      </a:r>
                      <a:r>
                        <a:rPr lang="nl-NL" noProof="0" dirty="0" err="1">
                          <a:solidFill>
                            <a:schemeClr val="tx1"/>
                          </a:solidFill>
                        </a:rPr>
                        <a:t>selector</a:t>
                      </a:r>
                      <a:endParaRPr lang="nl-NL" noProof="0" dirty="0">
                        <a:solidFill>
                          <a:schemeClr val="tx1"/>
                        </a:solidFill>
                      </a:endParaRPr>
                    </a:p>
                  </a:txBody>
                  <a:tcPr/>
                </a:tc>
                <a:extLst>
                  <a:ext uri="{0D108BD9-81ED-4DB2-BD59-A6C34878D82A}">
                    <a16:rowId xmlns:a16="http://schemas.microsoft.com/office/drawing/2014/main" val="10005"/>
                  </a:ext>
                </a:extLst>
              </a:tr>
              <a:tr h="370840">
                <a:tc>
                  <a:txBody>
                    <a:bodyPr/>
                    <a:lstStyle/>
                    <a:p>
                      <a:r>
                        <a:rPr lang="nl-NL" noProof="0" dirty="0">
                          <a:solidFill>
                            <a:schemeClr val="tx1"/>
                          </a:solidFill>
                        </a:rPr>
                        <a:t>#</a:t>
                      </a:r>
                      <a:r>
                        <a:rPr lang="nl-NL" noProof="0" dirty="0" err="1">
                          <a:solidFill>
                            <a:schemeClr val="tx1"/>
                          </a:solidFill>
                        </a:rPr>
                        <a:t>id</a:t>
                      </a:r>
                      <a:r>
                        <a:rPr lang="nl-NL" noProof="0" dirty="0">
                          <a:solidFill>
                            <a:schemeClr val="tx1"/>
                          </a:solidFill>
                        </a:rPr>
                        <a:t> </a:t>
                      </a:r>
                      <a:r>
                        <a:rPr lang="nl-NL" noProof="0" dirty="0" err="1">
                          <a:solidFill>
                            <a:schemeClr val="tx1"/>
                          </a:solidFill>
                        </a:rPr>
                        <a:t>p.first</a:t>
                      </a:r>
                      <a:endParaRPr lang="nl-NL" noProof="0" dirty="0">
                        <a:solidFill>
                          <a:schemeClr val="tx1"/>
                        </a:solidFill>
                      </a:endParaRPr>
                    </a:p>
                  </a:txBody>
                  <a:tcPr/>
                </a:tc>
                <a:tc>
                  <a:txBody>
                    <a:bodyPr/>
                    <a:lstStyle/>
                    <a:p>
                      <a:r>
                        <a:rPr lang="nl-NL" noProof="0" dirty="0">
                          <a:solidFill>
                            <a:schemeClr val="tx1"/>
                          </a:solidFill>
                        </a:rPr>
                        <a:t>0,1,0,1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noProof="0" dirty="0">
                          <a:solidFill>
                            <a:schemeClr val="tx1"/>
                          </a:solidFill>
                        </a:rPr>
                        <a:t>1 </a:t>
                      </a:r>
                      <a:r>
                        <a:rPr lang="nl-NL" noProof="0" dirty="0" err="1">
                          <a:solidFill>
                            <a:schemeClr val="tx1"/>
                          </a:solidFill>
                        </a:rPr>
                        <a:t>id</a:t>
                      </a:r>
                      <a:r>
                        <a:rPr lang="nl-NL" noProof="0" dirty="0">
                          <a:solidFill>
                            <a:schemeClr val="tx1"/>
                          </a:solidFill>
                        </a:rPr>
                        <a:t> </a:t>
                      </a:r>
                      <a:r>
                        <a:rPr lang="nl-NL" noProof="0" dirty="0" err="1">
                          <a:solidFill>
                            <a:schemeClr val="tx1"/>
                          </a:solidFill>
                        </a:rPr>
                        <a:t>selector</a:t>
                      </a:r>
                      <a:r>
                        <a:rPr lang="nl-NL" noProof="0" dirty="0">
                          <a:solidFill>
                            <a:schemeClr val="tx1"/>
                          </a:solidFill>
                        </a:rPr>
                        <a:t>, 1 element </a:t>
                      </a:r>
                      <a:r>
                        <a:rPr lang="nl-NL" noProof="0" dirty="0" err="1">
                          <a:solidFill>
                            <a:schemeClr val="tx1"/>
                          </a:solidFill>
                        </a:rPr>
                        <a:t>selector</a:t>
                      </a:r>
                      <a:endParaRPr lang="nl-NL" noProof="0" dirty="0">
                        <a:solidFill>
                          <a:schemeClr val="tx1"/>
                        </a:solidFill>
                      </a:endParaRPr>
                    </a:p>
                  </a:txBody>
                  <a:tcPr/>
                </a:tc>
                <a:extLst>
                  <a:ext uri="{0D108BD9-81ED-4DB2-BD59-A6C34878D82A}">
                    <a16:rowId xmlns:a16="http://schemas.microsoft.com/office/drawing/2014/main" val="10006"/>
                  </a:ext>
                </a:extLst>
              </a:tr>
            </a:tbl>
          </a:graphicData>
        </a:graphic>
      </p:graphicFrame>
      <p:pic>
        <p:nvPicPr>
          <p:cNvPr id="9" name="Afbeelding 8">
            <a:extLst>
              <a:ext uri="{FF2B5EF4-FFF2-40B4-BE49-F238E27FC236}">
                <a16:creationId xmlns:a16="http://schemas.microsoft.com/office/drawing/2014/main" id="{9F31828C-7EF8-4450-9862-8A692C458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32" y="980311"/>
            <a:ext cx="2501177" cy="1667451"/>
          </a:xfrm>
          <a:prstGeom prst="rect">
            <a:avLst/>
          </a:prstGeom>
        </p:spPr>
      </p:pic>
      <p:sp>
        <p:nvSpPr>
          <p:cNvPr id="10" name="Tekstvak 9">
            <a:extLst>
              <a:ext uri="{FF2B5EF4-FFF2-40B4-BE49-F238E27FC236}">
                <a16:creationId xmlns:a16="http://schemas.microsoft.com/office/drawing/2014/main" id="{6D1E49F7-87B5-4B6F-BA13-D0080BEBA061}"/>
              </a:ext>
            </a:extLst>
          </p:cNvPr>
          <p:cNvSpPr txBox="1"/>
          <p:nvPr/>
        </p:nvSpPr>
        <p:spPr>
          <a:xfrm rot="20872283">
            <a:off x="1287760" y="1572221"/>
            <a:ext cx="1020865" cy="276999"/>
          </a:xfrm>
          <a:prstGeom prst="rect">
            <a:avLst/>
          </a:prstGeom>
          <a:noFill/>
        </p:spPr>
        <p:txBody>
          <a:bodyPr wrap="square" rtlCol="0">
            <a:spAutoFit/>
          </a:bodyPr>
          <a:lstStyle/>
          <a:p>
            <a:pPr algn="ctr"/>
            <a:r>
              <a:rPr lang="en-US" sz="1200" dirty="0"/>
              <a:t>REMEMBER?</a:t>
            </a:r>
            <a:endParaRPr lang="en-GB" sz="1200" dirty="0"/>
          </a:p>
        </p:txBody>
      </p:sp>
      <p:sp>
        <p:nvSpPr>
          <p:cNvPr id="11" name="Rechthoek 10">
            <a:extLst>
              <a:ext uri="{FF2B5EF4-FFF2-40B4-BE49-F238E27FC236}">
                <a16:creationId xmlns:a16="http://schemas.microsoft.com/office/drawing/2014/main" id="{22B4BF04-E16F-4CD7-AE6F-F80DF897F4D0}"/>
              </a:ext>
            </a:extLst>
          </p:cNvPr>
          <p:cNvSpPr/>
          <p:nvPr/>
        </p:nvSpPr>
        <p:spPr>
          <a:xfrm>
            <a:off x="2326332" y="2625624"/>
            <a:ext cx="2815964" cy="369332"/>
          </a:xfrm>
          <a:prstGeom prst="rect">
            <a:avLst/>
          </a:prstGeom>
        </p:spPr>
        <p:txBody>
          <a:bodyPr wrap="none">
            <a:spAutoFit/>
          </a:bodyPr>
          <a:lstStyle/>
          <a:p>
            <a:r>
              <a:rPr lang="en-US" dirty="0"/>
              <a:t>Specificity calculation in CSS</a:t>
            </a:r>
          </a:p>
        </p:txBody>
      </p:sp>
    </p:spTree>
    <p:extLst>
      <p:ext uri="{BB962C8B-B14F-4D97-AF65-F5344CB8AC3E}">
        <p14:creationId xmlns:p14="http://schemas.microsoft.com/office/powerpoint/2010/main" val="18106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Understanding stacking </a:t>
            </a:r>
            <a:r>
              <a:rPr lang="en-US" sz="3600" b="1" dirty="0">
                <a:solidFill>
                  <a:srgbClr val="0070C0"/>
                </a:solidFill>
                <a:latin typeface="Arial Narrow" panose="020B0606020202030204" pitchFamily="34" charset="0"/>
              </a:rPr>
              <a:t>order</a:t>
            </a:r>
            <a:endParaRPr lang="en-GB" sz="3600" b="1"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68</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sp>
        <p:nvSpPr>
          <p:cNvPr id="2" name="Rechthoek 1">
            <a:extLst>
              <a:ext uri="{FF2B5EF4-FFF2-40B4-BE49-F238E27FC236}">
                <a16:creationId xmlns:a16="http://schemas.microsoft.com/office/drawing/2014/main" id="{E7FEC973-D5A4-4CCC-BCD5-30D51EE202B4}"/>
              </a:ext>
            </a:extLst>
          </p:cNvPr>
          <p:cNvSpPr/>
          <p:nvPr/>
        </p:nvSpPr>
        <p:spPr>
          <a:xfrm>
            <a:off x="3310717" y="2159725"/>
            <a:ext cx="2802702" cy="1001487"/>
          </a:xfrm>
          <a:prstGeom prst="rect">
            <a:avLst/>
          </a:prstGeom>
          <a:solidFill>
            <a:srgbClr val="C8C543"/>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Background / Borders</a:t>
            </a:r>
            <a:endParaRPr lang="en-GB" dirty="0"/>
          </a:p>
        </p:txBody>
      </p:sp>
      <p:pic>
        <p:nvPicPr>
          <p:cNvPr id="17" name="Picture 4" descr="Image result for disney dwarfpaint">
            <a:extLst>
              <a:ext uri="{FF2B5EF4-FFF2-40B4-BE49-F238E27FC236}">
                <a16:creationId xmlns:a16="http://schemas.microsoft.com/office/drawing/2014/main" id="{38A1C86A-6467-4267-A9AF-EC3C143D1A3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7746363">
            <a:off x="5371120" y="5172478"/>
            <a:ext cx="1860887" cy="14130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disney dwarf">
            <a:extLst>
              <a:ext uri="{FF2B5EF4-FFF2-40B4-BE49-F238E27FC236}">
                <a16:creationId xmlns:a16="http://schemas.microsoft.com/office/drawing/2014/main" id="{8F14B2B4-9195-47E1-8BE0-4A2BB8989C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913777" y="3976350"/>
            <a:ext cx="1795469" cy="27081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disney dwarfpaint">
            <a:extLst>
              <a:ext uri="{FF2B5EF4-FFF2-40B4-BE49-F238E27FC236}">
                <a16:creationId xmlns:a16="http://schemas.microsoft.com/office/drawing/2014/main" id="{A2330639-EAC7-4647-986F-FE28651B0487}"/>
              </a:ext>
            </a:extLst>
          </p:cNvPr>
          <p:cNvPicPr>
            <a:picLocks noChangeAspect="1" noChangeArrowheads="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6040108" flipH="1" flipV="1">
            <a:off x="10368329" y="2810865"/>
            <a:ext cx="1888483" cy="14340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dwarf grumpy image">
            <a:extLst>
              <a:ext uri="{FF2B5EF4-FFF2-40B4-BE49-F238E27FC236}">
                <a16:creationId xmlns:a16="http://schemas.microsoft.com/office/drawing/2014/main" id="{45ACBF51-032F-4EB6-AC96-77E9A757FD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9524" y="3630286"/>
            <a:ext cx="2205335" cy="270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1399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Understanding stacking order</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69</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sp>
        <p:nvSpPr>
          <p:cNvPr id="2" name="Rechthoek 1">
            <a:extLst>
              <a:ext uri="{FF2B5EF4-FFF2-40B4-BE49-F238E27FC236}">
                <a16:creationId xmlns:a16="http://schemas.microsoft.com/office/drawing/2014/main" id="{E7FEC973-D5A4-4CCC-BCD5-30D51EE202B4}"/>
              </a:ext>
            </a:extLst>
          </p:cNvPr>
          <p:cNvSpPr/>
          <p:nvPr/>
        </p:nvSpPr>
        <p:spPr>
          <a:xfrm>
            <a:off x="3310717" y="2159725"/>
            <a:ext cx="2802702" cy="1001487"/>
          </a:xfrm>
          <a:prstGeom prst="rect">
            <a:avLst/>
          </a:prstGeom>
          <a:solidFill>
            <a:srgbClr val="C8C543"/>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Background / Borders</a:t>
            </a:r>
            <a:endParaRPr lang="en-GB" dirty="0"/>
          </a:p>
        </p:txBody>
      </p:sp>
      <p:sp>
        <p:nvSpPr>
          <p:cNvPr id="8" name="Rechthoek 7">
            <a:extLst>
              <a:ext uri="{FF2B5EF4-FFF2-40B4-BE49-F238E27FC236}">
                <a16:creationId xmlns:a16="http://schemas.microsoft.com/office/drawing/2014/main" id="{D45E5D94-FCC9-46F1-ADA2-6CF19B9E3AF8}"/>
              </a:ext>
            </a:extLst>
          </p:cNvPr>
          <p:cNvSpPr/>
          <p:nvPr/>
        </p:nvSpPr>
        <p:spPr>
          <a:xfrm>
            <a:off x="3724374" y="2660468"/>
            <a:ext cx="2802702" cy="1001487"/>
          </a:xfrm>
          <a:prstGeom prst="rect">
            <a:avLst/>
          </a:prstGeom>
          <a:solidFill>
            <a:srgbClr val="54C345"/>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Negative Z-index</a:t>
            </a:r>
            <a:endParaRPr lang="en-GB" dirty="0"/>
          </a:p>
        </p:txBody>
      </p:sp>
    </p:spTree>
    <p:extLst>
      <p:ext uri="{BB962C8B-B14F-4D97-AF65-F5344CB8AC3E}">
        <p14:creationId xmlns:p14="http://schemas.microsoft.com/office/powerpoint/2010/main" val="108500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1F902BDD-5621-4693-B384-7A32180DDA48}"/>
              </a:ext>
            </a:extLst>
          </p:cNvPr>
          <p:cNvPicPr>
            <a:picLocks noChangeAspect="1"/>
          </p:cNvPicPr>
          <p:nvPr/>
        </p:nvPicPr>
        <p:blipFill>
          <a:blip r:embed="rId4"/>
          <a:stretch>
            <a:fillRect/>
          </a:stretch>
        </p:blipFill>
        <p:spPr>
          <a:xfrm>
            <a:off x="541314" y="914400"/>
            <a:ext cx="7075714" cy="5943600"/>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Float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9585435" y="173500"/>
            <a:ext cx="260656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
        <p:nvSpPr>
          <p:cNvPr id="10" name="Rechthoek 9">
            <a:extLst>
              <a:ext uri="{FF2B5EF4-FFF2-40B4-BE49-F238E27FC236}">
                <a16:creationId xmlns:a16="http://schemas.microsoft.com/office/drawing/2014/main" id="{32E380D5-25B7-41BC-B080-3C69793EAD51}"/>
              </a:ext>
            </a:extLst>
          </p:cNvPr>
          <p:cNvSpPr/>
          <p:nvPr/>
        </p:nvSpPr>
        <p:spPr>
          <a:xfrm>
            <a:off x="4193628" y="914400"/>
            <a:ext cx="4099034" cy="1366345"/>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5" name="Afbeelding 4">
            <a:extLst>
              <a:ext uri="{FF2B5EF4-FFF2-40B4-BE49-F238E27FC236}">
                <a16:creationId xmlns:a16="http://schemas.microsoft.com/office/drawing/2014/main" id="{B3B54266-26AF-4070-910C-8F87AD70E44D}"/>
              </a:ext>
            </a:extLst>
          </p:cNvPr>
          <p:cNvPicPr>
            <a:picLocks noChangeAspect="1"/>
          </p:cNvPicPr>
          <p:nvPr/>
        </p:nvPicPr>
        <p:blipFill>
          <a:blip r:embed="rId5"/>
          <a:stretch>
            <a:fillRect/>
          </a:stretch>
        </p:blipFill>
        <p:spPr>
          <a:xfrm>
            <a:off x="2952439" y="1014485"/>
            <a:ext cx="2742857" cy="1171429"/>
          </a:xfrm>
          <a:prstGeom prst="rect">
            <a:avLst/>
          </a:prstGeom>
          <a:ln w="38100">
            <a:solidFill>
              <a:srgbClr val="FFC000"/>
            </a:solidFill>
          </a:ln>
        </p:spPr>
      </p:pic>
      <p:pic>
        <p:nvPicPr>
          <p:cNvPr id="9" name="Afbeelding 8">
            <a:extLst>
              <a:ext uri="{FF2B5EF4-FFF2-40B4-BE49-F238E27FC236}">
                <a16:creationId xmlns:a16="http://schemas.microsoft.com/office/drawing/2014/main" id="{4FF7C587-E403-49B6-900F-C898390F2D00}"/>
              </a:ext>
            </a:extLst>
          </p:cNvPr>
          <p:cNvPicPr>
            <a:picLocks noChangeAspect="1"/>
          </p:cNvPicPr>
          <p:nvPr/>
        </p:nvPicPr>
        <p:blipFill>
          <a:blip r:embed="rId6"/>
          <a:stretch>
            <a:fillRect/>
          </a:stretch>
        </p:blipFill>
        <p:spPr>
          <a:xfrm>
            <a:off x="6498579" y="988083"/>
            <a:ext cx="5446397" cy="5733393"/>
          </a:xfrm>
          <a:prstGeom prst="rect">
            <a:avLst/>
          </a:prstGeom>
        </p:spPr>
      </p:pic>
    </p:spTree>
    <p:extLst>
      <p:ext uri="{BB962C8B-B14F-4D97-AF65-F5344CB8AC3E}">
        <p14:creationId xmlns:p14="http://schemas.microsoft.com/office/powerpoint/2010/main" val="9325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Understanding stacking order</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70</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sp>
        <p:nvSpPr>
          <p:cNvPr id="2" name="Rechthoek 1">
            <a:extLst>
              <a:ext uri="{FF2B5EF4-FFF2-40B4-BE49-F238E27FC236}">
                <a16:creationId xmlns:a16="http://schemas.microsoft.com/office/drawing/2014/main" id="{E7FEC973-D5A4-4CCC-BCD5-30D51EE202B4}"/>
              </a:ext>
            </a:extLst>
          </p:cNvPr>
          <p:cNvSpPr/>
          <p:nvPr/>
        </p:nvSpPr>
        <p:spPr>
          <a:xfrm>
            <a:off x="3310717" y="2159725"/>
            <a:ext cx="2802702" cy="1001487"/>
          </a:xfrm>
          <a:prstGeom prst="rect">
            <a:avLst/>
          </a:prstGeom>
          <a:solidFill>
            <a:srgbClr val="C8C543"/>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Background / Borders</a:t>
            </a:r>
            <a:endParaRPr lang="en-GB" dirty="0"/>
          </a:p>
        </p:txBody>
      </p:sp>
      <p:sp>
        <p:nvSpPr>
          <p:cNvPr id="8" name="Rechthoek 7">
            <a:extLst>
              <a:ext uri="{FF2B5EF4-FFF2-40B4-BE49-F238E27FC236}">
                <a16:creationId xmlns:a16="http://schemas.microsoft.com/office/drawing/2014/main" id="{D45E5D94-FCC9-46F1-ADA2-6CF19B9E3AF8}"/>
              </a:ext>
            </a:extLst>
          </p:cNvPr>
          <p:cNvSpPr/>
          <p:nvPr/>
        </p:nvSpPr>
        <p:spPr>
          <a:xfrm>
            <a:off x="3724374" y="2660468"/>
            <a:ext cx="2802702" cy="1001487"/>
          </a:xfrm>
          <a:prstGeom prst="rect">
            <a:avLst/>
          </a:prstGeom>
          <a:solidFill>
            <a:srgbClr val="54C345"/>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Negative Z-index</a:t>
            </a:r>
            <a:endParaRPr lang="en-GB" dirty="0"/>
          </a:p>
        </p:txBody>
      </p:sp>
      <p:sp>
        <p:nvSpPr>
          <p:cNvPr id="9" name="Rechthoek 8">
            <a:extLst>
              <a:ext uri="{FF2B5EF4-FFF2-40B4-BE49-F238E27FC236}">
                <a16:creationId xmlns:a16="http://schemas.microsoft.com/office/drawing/2014/main" id="{8EC427FC-26C2-492F-8E30-A270F15C75F0}"/>
              </a:ext>
            </a:extLst>
          </p:cNvPr>
          <p:cNvSpPr/>
          <p:nvPr/>
        </p:nvSpPr>
        <p:spPr>
          <a:xfrm>
            <a:off x="4207699" y="3161211"/>
            <a:ext cx="2802702" cy="1001487"/>
          </a:xfrm>
          <a:prstGeom prst="rect">
            <a:avLst/>
          </a:prstGeom>
          <a:solidFill>
            <a:srgbClr val="44C4A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Block level boxes</a:t>
            </a:r>
            <a:endParaRPr lang="en-GB" dirty="0"/>
          </a:p>
        </p:txBody>
      </p:sp>
      <p:sp>
        <p:nvSpPr>
          <p:cNvPr id="7" name="Rechthoek 6">
            <a:extLst>
              <a:ext uri="{FF2B5EF4-FFF2-40B4-BE49-F238E27FC236}">
                <a16:creationId xmlns:a16="http://schemas.microsoft.com/office/drawing/2014/main" id="{C1882228-B301-463D-BF10-B7A572497B6A}"/>
              </a:ext>
            </a:extLst>
          </p:cNvPr>
          <p:cNvSpPr/>
          <p:nvPr/>
        </p:nvSpPr>
        <p:spPr>
          <a:xfrm>
            <a:off x="4850674" y="4336256"/>
            <a:ext cx="7341326" cy="1477328"/>
          </a:xfrm>
          <a:prstGeom prst="rect">
            <a:avLst/>
          </a:prstGeom>
        </p:spPr>
        <p:txBody>
          <a:bodyPr wrap="square">
            <a:spAutoFit/>
          </a:bodyPr>
          <a:lstStyle/>
          <a:p>
            <a:r>
              <a:rPr lang="en-US" dirty="0">
                <a:solidFill>
                  <a:srgbClr val="436EC5"/>
                </a:solidFill>
              </a:rPr>
              <a:t>Block level box examples:</a:t>
            </a:r>
            <a:endParaRPr lang="en-GB" dirty="0">
              <a:solidFill>
                <a:srgbClr val="436EC5"/>
              </a:solidFill>
            </a:endParaRPr>
          </a:p>
          <a:p>
            <a:pPr marL="285750" indent="-285750">
              <a:buFont typeface="Arial" panose="020B0604020202020204" pitchFamily="34" charset="0"/>
              <a:buChar char="•"/>
            </a:pPr>
            <a:r>
              <a:rPr lang="en-GB" dirty="0"/>
              <a:t>block 			</a:t>
            </a:r>
          </a:p>
          <a:p>
            <a:pPr marL="285750" indent="-285750">
              <a:buFont typeface="Arial" panose="020B0604020202020204" pitchFamily="34" charset="0"/>
              <a:buChar char="•"/>
            </a:pPr>
            <a:r>
              <a:rPr lang="en-GB" dirty="0"/>
              <a:t>list-item 		</a:t>
            </a:r>
          </a:p>
          <a:p>
            <a:pPr marL="285750" indent="-285750">
              <a:buFont typeface="Arial" panose="020B0604020202020204" pitchFamily="34" charset="0"/>
              <a:buChar char="•"/>
            </a:pPr>
            <a:r>
              <a:rPr lang="en-GB" dirty="0"/>
              <a:t>table			</a:t>
            </a:r>
          </a:p>
          <a:p>
            <a:pPr marL="285750" indent="-285750">
              <a:buFont typeface="Arial" panose="020B0604020202020204" pitchFamily="34" charset="0"/>
              <a:buChar char="•"/>
            </a:pPr>
            <a:r>
              <a:rPr lang="en-US" dirty="0"/>
              <a:t>&lt;p&gt; if it have a </a:t>
            </a:r>
            <a:r>
              <a:rPr lang="en-US" dirty="0" err="1"/>
              <a:t>f.e</a:t>
            </a:r>
            <a:r>
              <a:rPr lang="en-US" dirty="0"/>
              <a:t>. background-color </a:t>
            </a:r>
            <a:r>
              <a:rPr lang="en-US" dirty="0">
                <a:solidFill>
                  <a:schemeClr val="bg1">
                    <a:lumMod val="75000"/>
                  </a:schemeClr>
                </a:solidFill>
              </a:rPr>
              <a:t>*default is transparent*</a:t>
            </a:r>
            <a:endParaRPr lang="en-GB" dirty="0">
              <a:solidFill>
                <a:schemeClr val="bg1">
                  <a:lumMod val="75000"/>
                </a:schemeClr>
              </a:solidFill>
            </a:endParaRPr>
          </a:p>
        </p:txBody>
      </p:sp>
    </p:spTree>
    <p:extLst>
      <p:ext uri="{BB962C8B-B14F-4D97-AF65-F5344CB8AC3E}">
        <p14:creationId xmlns:p14="http://schemas.microsoft.com/office/powerpoint/2010/main" val="3701640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Understanding stacking order</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71</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sp>
        <p:nvSpPr>
          <p:cNvPr id="2" name="Rechthoek 1">
            <a:extLst>
              <a:ext uri="{FF2B5EF4-FFF2-40B4-BE49-F238E27FC236}">
                <a16:creationId xmlns:a16="http://schemas.microsoft.com/office/drawing/2014/main" id="{E7FEC973-D5A4-4CCC-BCD5-30D51EE202B4}"/>
              </a:ext>
            </a:extLst>
          </p:cNvPr>
          <p:cNvSpPr/>
          <p:nvPr/>
        </p:nvSpPr>
        <p:spPr>
          <a:xfrm>
            <a:off x="3310717" y="2159725"/>
            <a:ext cx="2802702" cy="1001487"/>
          </a:xfrm>
          <a:prstGeom prst="rect">
            <a:avLst/>
          </a:prstGeom>
          <a:solidFill>
            <a:srgbClr val="C8C543"/>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Background / Borders</a:t>
            </a:r>
            <a:endParaRPr lang="en-GB" dirty="0"/>
          </a:p>
        </p:txBody>
      </p:sp>
      <p:sp>
        <p:nvSpPr>
          <p:cNvPr id="8" name="Rechthoek 7">
            <a:extLst>
              <a:ext uri="{FF2B5EF4-FFF2-40B4-BE49-F238E27FC236}">
                <a16:creationId xmlns:a16="http://schemas.microsoft.com/office/drawing/2014/main" id="{D45E5D94-FCC9-46F1-ADA2-6CF19B9E3AF8}"/>
              </a:ext>
            </a:extLst>
          </p:cNvPr>
          <p:cNvSpPr/>
          <p:nvPr/>
        </p:nvSpPr>
        <p:spPr>
          <a:xfrm>
            <a:off x="3724374" y="2660468"/>
            <a:ext cx="2802702" cy="1001487"/>
          </a:xfrm>
          <a:prstGeom prst="rect">
            <a:avLst/>
          </a:prstGeom>
          <a:solidFill>
            <a:srgbClr val="54C345"/>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Negative Z-index</a:t>
            </a:r>
            <a:endParaRPr lang="en-GB" dirty="0"/>
          </a:p>
        </p:txBody>
      </p:sp>
      <p:sp>
        <p:nvSpPr>
          <p:cNvPr id="9" name="Rechthoek 8">
            <a:extLst>
              <a:ext uri="{FF2B5EF4-FFF2-40B4-BE49-F238E27FC236}">
                <a16:creationId xmlns:a16="http://schemas.microsoft.com/office/drawing/2014/main" id="{8EC427FC-26C2-492F-8E30-A270F15C75F0}"/>
              </a:ext>
            </a:extLst>
          </p:cNvPr>
          <p:cNvSpPr/>
          <p:nvPr/>
        </p:nvSpPr>
        <p:spPr>
          <a:xfrm>
            <a:off x="4207699" y="3161211"/>
            <a:ext cx="2802702" cy="1001487"/>
          </a:xfrm>
          <a:prstGeom prst="rect">
            <a:avLst/>
          </a:prstGeom>
          <a:solidFill>
            <a:srgbClr val="44C4A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Block level boxes</a:t>
            </a:r>
            <a:endParaRPr lang="en-GB" dirty="0"/>
          </a:p>
        </p:txBody>
      </p:sp>
      <p:sp>
        <p:nvSpPr>
          <p:cNvPr id="10" name="Rechthoek 9">
            <a:extLst>
              <a:ext uri="{FF2B5EF4-FFF2-40B4-BE49-F238E27FC236}">
                <a16:creationId xmlns:a16="http://schemas.microsoft.com/office/drawing/2014/main" id="{DD163649-6385-4187-90BD-CB9417BBF635}"/>
              </a:ext>
            </a:extLst>
          </p:cNvPr>
          <p:cNvSpPr/>
          <p:nvPr/>
        </p:nvSpPr>
        <p:spPr>
          <a:xfrm>
            <a:off x="4712068" y="3661955"/>
            <a:ext cx="2802702" cy="1001487"/>
          </a:xfrm>
          <a:prstGeom prst="rect">
            <a:avLst/>
          </a:prstGeom>
          <a:solidFill>
            <a:srgbClr val="436EC5"/>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Floated boxes</a:t>
            </a:r>
            <a:endParaRPr lang="en-GB" dirty="0"/>
          </a:p>
        </p:txBody>
      </p:sp>
      <p:sp>
        <p:nvSpPr>
          <p:cNvPr id="14" name="Rechthoek 13">
            <a:extLst>
              <a:ext uri="{FF2B5EF4-FFF2-40B4-BE49-F238E27FC236}">
                <a16:creationId xmlns:a16="http://schemas.microsoft.com/office/drawing/2014/main" id="{0176C406-68FC-40E0-B9D4-8821612E4429}"/>
              </a:ext>
            </a:extLst>
          </p:cNvPr>
          <p:cNvSpPr/>
          <p:nvPr/>
        </p:nvSpPr>
        <p:spPr>
          <a:xfrm>
            <a:off x="5033554" y="4879023"/>
            <a:ext cx="4136572" cy="923330"/>
          </a:xfrm>
          <a:prstGeom prst="rect">
            <a:avLst/>
          </a:prstGeom>
        </p:spPr>
        <p:txBody>
          <a:bodyPr wrap="square">
            <a:spAutoFit/>
          </a:bodyPr>
          <a:lstStyle/>
          <a:p>
            <a:r>
              <a:rPr lang="en-US" dirty="0">
                <a:solidFill>
                  <a:srgbClr val="436EC5"/>
                </a:solidFill>
              </a:rPr>
              <a:t>Float examples:</a:t>
            </a:r>
            <a:endParaRPr lang="en-GB" dirty="0">
              <a:solidFill>
                <a:srgbClr val="436EC5"/>
              </a:solidFill>
            </a:endParaRPr>
          </a:p>
          <a:p>
            <a:pPr marL="285750" indent="-285750">
              <a:buFont typeface="Arial" panose="020B0604020202020204" pitchFamily="34" charset="0"/>
              <a:buChar char="•"/>
            </a:pPr>
            <a:r>
              <a:rPr lang="en-GB" dirty="0"/>
              <a:t>overflow: auto; 			</a:t>
            </a:r>
          </a:p>
          <a:p>
            <a:pPr marL="285750" indent="-285750">
              <a:buFont typeface="Arial" panose="020B0604020202020204" pitchFamily="34" charset="0"/>
              <a:buChar char="•"/>
            </a:pPr>
            <a:r>
              <a:rPr lang="en-GB" dirty="0"/>
              <a:t>float: left; </a:t>
            </a:r>
            <a:endParaRPr lang="en-GB" dirty="0">
              <a:solidFill>
                <a:schemeClr val="bg1">
                  <a:lumMod val="75000"/>
                </a:schemeClr>
              </a:solidFill>
            </a:endParaRPr>
          </a:p>
        </p:txBody>
      </p:sp>
    </p:spTree>
    <p:extLst>
      <p:ext uri="{BB962C8B-B14F-4D97-AF65-F5344CB8AC3E}">
        <p14:creationId xmlns:p14="http://schemas.microsoft.com/office/powerpoint/2010/main" val="2161390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Understanding stacking order</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72</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sp>
        <p:nvSpPr>
          <p:cNvPr id="2" name="Rechthoek 1">
            <a:extLst>
              <a:ext uri="{FF2B5EF4-FFF2-40B4-BE49-F238E27FC236}">
                <a16:creationId xmlns:a16="http://schemas.microsoft.com/office/drawing/2014/main" id="{E7FEC973-D5A4-4CCC-BCD5-30D51EE202B4}"/>
              </a:ext>
            </a:extLst>
          </p:cNvPr>
          <p:cNvSpPr/>
          <p:nvPr/>
        </p:nvSpPr>
        <p:spPr>
          <a:xfrm>
            <a:off x="3310717" y="2159725"/>
            <a:ext cx="2802702" cy="1001487"/>
          </a:xfrm>
          <a:prstGeom prst="rect">
            <a:avLst/>
          </a:prstGeom>
          <a:solidFill>
            <a:srgbClr val="C8C543"/>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Background / Borders</a:t>
            </a:r>
            <a:endParaRPr lang="en-GB" dirty="0"/>
          </a:p>
        </p:txBody>
      </p:sp>
      <p:sp>
        <p:nvSpPr>
          <p:cNvPr id="8" name="Rechthoek 7">
            <a:extLst>
              <a:ext uri="{FF2B5EF4-FFF2-40B4-BE49-F238E27FC236}">
                <a16:creationId xmlns:a16="http://schemas.microsoft.com/office/drawing/2014/main" id="{D45E5D94-FCC9-46F1-ADA2-6CF19B9E3AF8}"/>
              </a:ext>
            </a:extLst>
          </p:cNvPr>
          <p:cNvSpPr/>
          <p:nvPr/>
        </p:nvSpPr>
        <p:spPr>
          <a:xfrm>
            <a:off x="3724374" y="2660468"/>
            <a:ext cx="2802702" cy="1001487"/>
          </a:xfrm>
          <a:prstGeom prst="rect">
            <a:avLst/>
          </a:prstGeom>
          <a:solidFill>
            <a:srgbClr val="54C345"/>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Negative Z-index</a:t>
            </a:r>
            <a:endParaRPr lang="en-GB" dirty="0"/>
          </a:p>
        </p:txBody>
      </p:sp>
      <p:sp>
        <p:nvSpPr>
          <p:cNvPr id="9" name="Rechthoek 8">
            <a:extLst>
              <a:ext uri="{FF2B5EF4-FFF2-40B4-BE49-F238E27FC236}">
                <a16:creationId xmlns:a16="http://schemas.microsoft.com/office/drawing/2014/main" id="{8EC427FC-26C2-492F-8E30-A270F15C75F0}"/>
              </a:ext>
            </a:extLst>
          </p:cNvPr>
          <p:cNvSpPr/>
          <p:nvPr/>
        </p:nvSpPr>
        <p:spPr>
          <a:xfrm>
            <a:off x="4207699" y="3161211"/>
            <a:ext cx="2802702" cy="1001487"/>
          </a:xfrm>
          <a:prstGeom prst="rect">
            <a:avLst/>
          </a:prstGeom>
          <a:solidFill>
            <a:srgbClr val="44C4A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Block level boxes</a:t>
            </a:r>
            <a:endParaRPr lang="en-GB" dirty="0"/>
          </a:p>
        </p:txBody>
      </p:sp>
      <p:sp>
        <p:nvSpPr>
          <p:cNvPr id="10" name="Rechthoek 9">
            <a:extLst>
              <a:ext uri="{FF2B5EF4-FFF2-40B4-BE49-F238E27FC236}">
                <a16:creationId xmlns:a16="http://schemas.microsoft.com/office/drawing/2014/main" id="{DD163649-6385-4187-90BD-CB9417BBF635}"/>
              </a:ext>
            </a:extLst>
          </p:cNvPr>
          <p:cNvSpPr/>
          <p:nvPr/>
        </p:nvSpPr>
        <p:spPr>
          <a:xfrm>
            <a:off x="4712068" y="3661955"/>
            <a:ext cx="2802702" cy="1001487"/>
          </a:xfrm>
          <a:prstGeom prst="rect">
            <a:avLst/>
          </a:prstGeom>
          <a:solidFill>
            <a:srgbClr val="436EC5"/>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Floated boxes</a:t>
            </a:r>
            <a:endParaRPr lang="en-GB" dirty="0"/>
          </a:p>
        </p:txBody>
      </p:sp>
      <p:sp>
        <p:nvSpPr>
          <p:cNvPr id="11" name="Rechthoek 10">
            <a:extLst>
              <a:ext uri="{FF2B5EF4-FFF2-40B4-BE49-F238E27FC236}">
                <a16:creationId xmlns:a16="http://schemas.microsoft.com/office/drawing/2014/main" id="{54F512E0-5392-4E17-A945-5728F84C0849}"/>
              </a:ext>
            </a:extLst>
          </p:cNvPr>
          <p:cNvSpPr/>
          <p:nvPr/>
        </p:nvSpPr>
        <p:spPr>
          <a:xfrm>
            <a:off x="5171454" y="4162698"/>
            <a:ext cx="2802702" cy="1001487"/>
          </a:xfrm>
          <a:prstGeom prst="rect">
            <a:avLst/>
          </a:prstGeom>
          <a:solidFill>
            <a:srgbClr val="A840C8"/>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Inline boxes</a:t>
            </a:r>
            <a:endParaRPr lang="en-GB" dirty="0"/>
          </a:p>
        </p:txBody>
      </p:sp>
      <p:sp>
        <p:nvSpPr>
          <p:cNvPr id="14" name="Rechthoek 13">
            <a:extLst>
              <a:ext uri="{FF2B5EF4-FFF2-40B4-BE49-F238E27FC236}">
                <a16:creationId xmlns:a16="http://schemas.microsoft.com/office/drawing/2014/main" id="{9F4D325D-45F2-4A36-A4A3-E9E1020B2401}"/>
              </a:ext>
            </a:extLst>
          </p:cNvPr>
          <p:cNvSpPr/>
          <p:nvPr/>
        </p:nvSpPr>
        <p:spPr>
          <a:xfrm>
            <a:off x="5320936" y="5433021"/>
            <a:ext cx="4136572" cy="646331"/>
          </a:xfrm>
          <a:prstGeom prst="rect">
            <a:avLst/>
          </a:prstGeom>
        </p:spPr>
        <p:txBody>
          <a:bodyPr wrap="square">
            <a:spAutoFit/>
          </a:bodyPr>
          <a:lstStyle/>
          <a:p>
            <a:r>
              <a:rPr lang="en-US" dirty="0">
                <a:solidFill>
                  <a:srgbClr val="436EC5"/>
                </a:solidFill>
              </a:rPr>
              <a:t>inline examples:</a:t>
            </a:r>
            <a:endParaRPr lang="en-GB" dirty="0">
              <a:solidFill>
                <a:srgbClr val="436EC5"/>
              </a:solidFill>
            </a:endParaRPr>
          </a:p>
          <a:p>
            <a:pPr marL="285750" indent="-285750">
              <a:buFont typeface="Arial" panose="020B0604020202020204" pitchFamily="34" charset="0"/>
              <a:buChar char="•"/>
            </a:pPr>
            <a:r>
              <a:rPr lang="en-GB" dirty="0"/>
              <a:t>&lt;p style="width:20em;“&gt;	</a:t>
            </a:r>
            <a:endParaRPr lang="en-GB" dirty="0">
              <a:solidFill>
                <a:schemeClr val="bg1">
                  <a:lumMod val="75000"/>
                </a:schemeClr>
              </a:solidFill>
            </a:endParaRPr>
          </a:p>
        </p:txBody>
      </p:sp>
    </p:spTree>
    <p:extLst>
      <p:ext uri="{BB962C8B-B14F-4D97-AF65-F5344CB8AC3E}">
        <p14:creationId xmlns:p14="http://schemas.microsoft.com/office/powerpoint/2010/main" val="1720700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Understanding stacking order</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73</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sp>
        <p:nvSpPr>
          <p:cNvPr id="2" name="Rechthoek 1">
            <a:extLst>
              <a:ext uri="{FF2B5EF4-FFF2-40B4-BE49-F238E27FC236}">
                <a16:creationId xmlns:a16="http://schemas.microsoft.com/office/drawing/2014/main" id="{E7FEC973-D5A4-4CCC-BCD5-30D51EE202B4}"/>
              </a:ext>
            </a:extLst>
          </p:cNvPr>
          <p:cNvSpPr/>
          <p:nvPr/>
        </p:nvSpPr>
        <p:spPr>
          <a:xfrm>
            <a:off x="3310717" y="2159725"/>
            <a:ext cx="2802702" cy="1001487"/>
          </a:xfrm>
          <a:prstGeom prst="rect">
            <a:avLst/>
          </a:prstGeom>
          <a:solidFill>
            <a:srgbClr val="C8C543"/>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Background / Borders</a:t>
            </a:r>
            <a:endParaRPr lang="en-GB" dirty="0"/>
          </a:p>
        </p:txBody>
      </p:sp>
      <p:sp>
        <p:nvSpPr>
          <p:cNvPr id="8" name="Rechthoek 7">
            <a:extLst>
              <a:ext uri="{FF2B5EF4-FFF2-40B4-BE49-F238E27FC236}">
                <a16:creationId xmlns:a16="http://schemas.microsoft.com/office/drawing/2014/main" id="{D45E5D94-FCC9-46F1-ADA2-6CF19B9E3AF8}"/>
              </a:ext>
            </a:extLst>
          </p:cNvPr>
          <p:cNvSpPr/>
          <p:nvPr/>
        </p:nvSpPr>
        <p:spPr>
          <a:xfrm>
            <a:off x="3724374" y="2660468"/>
            <a:ext cx="2802702" cy="1001487"/>
          </a:xfrm>
          <a:prstGeom prst="rect">
            <a:avLst/>
          </a:prstGeom>
          <a:solidFill>
            <a:srgbClr val="54C345"/>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Negative Z-index</a:t>
            </a:r>
            <a:endParaRPr lang="en-GB" dirty="0"/>
          </a:p>
        </p:txBody>
      </p:sp>
      <p:sp>
        <p:nvSpPr>
          <p:cNvPr id="9" name="Rechthoek 8">
            <a:extLst>
              <a:ext uri="{FF2B5EF4-FFF2-40B4-BE49-F238E27FC236}">
                <a16:creationId xmlns:a16="http://schemas.microsoft.com/office/drawing/2014/main" id="{8EC427FC-26C2-492F-8E30-A270F15C75F0}"/>
              </a:ext>
            </a:extLst>
          </p:cNvPr>
          <p:cNvSpPr/>
          <p:nvPr/>
        </p:nvSpPr>
        <p:spPr>
          <a:xfrm>
            <a:off x="4207699" y="3161211"/>
            <a:ext cx="2802702" cy="1001487"/>
          </a:xfrm>
          <a:prstGeom prst="rect">
            <a:avLst/>
          </a:prstGeom>
          <a:solidFill>
            <a:srgbClr val="44C4A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Block level boxes</a:t>
            </a:r>
            <a:endParaRPr lang="en-GB" dirty="0"/>
          </a:p>
        </p:txBody>
      </p:sp>
      <p:sp>
        <p:nvSpPr>
          <p:cNvPr id="10" name="Rechthoek 9">
            <a:extLst>
              <a:ext uri="{FF2B5EF4-FFF2-40B4-BE49-F238E27FC236}">
                <a16:creationId xmlns:a16="http://schemas.microsoft.com/office/drawing/2014/main" id="{DD163649-6385-4187-90BD-CB9417BBF635}"/>
              </a:ext>
            </a:extLst>
          </p:cNvPr>
          <p:cNvSpPr/>
          <p:nvPr/>
        </p:nvSpPr>
        <p:spPr>
          <a:xfrm>
            <a:off x="4712068" y="3661955"/>
            <a:ext cx="2802702" cy="1001487"/>
          </a:xfrm>
          <a:prstGeom prst="rect">
            <a:avLst/>
          </a:prstGeom>
          <a:solidFill>
            <a:srgbClr val="436EC5"/>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Floated boxes</a:t>
            </a:r>
            <a:endParaRPr lang="en-GB" dirty="0"/>
          </a:p>
        </p:txBody>
      </p:sp>
      <p:sp>
        <p:nvSpPr>
          <p:cNvPr id="11" name="Rechthoek 10">
            <a:extLst>
              <a:ext uri="{FF2B5EF4-FFF2-40B4-BE49-F238E27FC236}">
                <a16:creationId xmlns:a16="http://schemas.microsoft.com/office/drawing/2014/main" id="{54F512E0-5392-4E17-A945-5728F84C0849}"/>
              </a:ext>
            </a:extLst>
          </p:cNvPr>
          <p:cNvSpPr/>
          <p:nvPr/>
        </p:nvSpPr>
        <p:spPr>
          <a:xfrm>
            <a:off x="5171454" y="4162698"/>
            <a:ext cx="2802702" cy="1001487"/>
          </a:xfrm>
          <a:prstGeom prst="rect">
            <a:avLst/>
          </a:prstGeom>
          <a:solidFill>
            <a:srgbClr val="A840C8"/>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Inline boxes</a:t>
            </a:r>
            <a:endParaRPr lang="en-GB" dirty="0"/>
          </a:p>
        </p:txBody>
      </p:sp>
      <p:sp>
        <p:nvSpPr>
          <p:cNvPr id="12" name="Rechthoek 11">
            <a:extLst>
              <a:ext uri="{FF2B5EF4-FFF2-40B4-BE49-F238E27FC236}">
                <a16:creationId xmlns:a16="http://schemas.microsoft.com/office/drawing/2014/main" id="{FB86C1D8-CCAB-4D8C-888C-D4D6F9D36669}"/>
              </a:ext>
            </a:extLst>
          </p:cNvPr>
          <p:cNvSpPr/>
          <p:nvPr/>
        </p:nvSpPr>
        <p:spPr>
          <a:xfrm>
            <a:off x="5654779" y="4663441"/>
            <a:ext cx="2802702" cy="1001487"/>
          </a:xfrm>
          <a:prstGeom prst="rect">
            <a:avLst/>
          </a:prstGeom>
          <a:solidFill>
            <a:srgbClr val="C3457B"/>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Z-index = 0</a:t>
            </a:r>
            <a:endParaRPr lang="en-GB" dirty="0"/>
          </a:p>
        </p:txBody>
      </p:sp>
    </p:spTree>
    <p:extLst>
      <p:ext uri="{BB962C8B-B14F-4D97-AF65-F5344CB8AC3E}">
        <p14:creationId xmlns:p14="http://schemas.microsoft.com/office/powerpoint/2010/main" val="2729976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Understanding stacking order</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74</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sp>
        <p:nvSpPr>
          <p:cNvPr id="2" name="Rechthoek 1">
            <a:extLst>
              <a:ext uri="{FF2B5EF4-FFF2-40B4-BE49-F238E27FC236}">
                <a16:creationId xmlns:a16="http://schemas.microsoft.com/office/drawing/2014/main" id="{E7FEC973-D5A4-4CCC-BCD5-30D51EE202B4}"/>
              </a:ext>
            </a:extLst>
          </p:cNvPr>
          <p:cNvSpPr/>
          <p:nvPr/>
        </p:nvSpPr>
        <p:spPr>
          <a:xfrm>
            <a:off x="3310717" y="2159725"/>
            <a:ext cx="2802702" cy="1001487"/>
          </a:xfrm>
          <a:prstGeom prst="rect">
            <a:avLst/>
          </a:prstGeom>
          <a:solidFill>
            <a:srgbClr val="C8C543"/>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Background / Borders</a:t>
            </a:r>
            <a:endParaRPr lang="en-GB" dirty="0"/>
          </a:p>
        </p:txBody>
      </p:sp>
      <p:sp>
        <p:nvSpPr>
          <p:cNvPr id="8" name="Rechthoek 7">
            <a:extLst>
              <a:ext uri="{FF2B5EF4-FFF2-40B4-BE49-F238E27FC236}">
                <a16:creationId xmlns:a16="http://schemas.microsoft.com/office/drawing/2014/main" id="{D45E5D94-FCC9-46F1-ADA2-6CF19B9E3AF8}"/>
              </a:ext>
            </a:extLst>
          </p:cNvPr>
          <p:cNvSpPr/>
          <p:nvPr/>
        </p:nvSpPr>
        <p:spPr>
          <a:xfrm>
            <a:off x="3724374" y="2660468"/>
            <a:ext cx="2802702" cy="1001487"/>
          </a:xfrm>
          <a:prstGeom prst="rect">
            <a:avLst/>
          </a:prstGeom>
          <a:solidFill>
            <a:srgbClr val="54C345"/>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Negative Z-index</a:t>
            </a:r>
            <a:endParaRPr lang="en-GB" dirty="0"/>
          </a:p>
        </p:txBody>
      </p:sp>
      <p:sp>
        <p:nvSpPr>
          <p:cNvPr id="9" name="Rechthoek 8">
            <a:extLst>
              <a:ext uri="{FF2B5EF4-FFF2-40B4-BE49-F238E27FC236}">
                <a16:creationId xmlns:a16="http://schemas.microsoft.com/office/drawing/2014/main" id="{8EC427FC-26C2-492F-8E30-A270F15C75F0}"/>
              </a:ext>
            </a:extLst>
          </p:cNvPr>
          <p:cNvSpPr/>
          <p:nvPr/>
        </p:nvSpPr>
        <p:spPr>
          <a:xfrm>
            <a:off x="4207699" y="3161211"/>
            <a:ext cx="2802702" cy="1001487"/>
          </a:xfrm>
          <a:prstGeom prst="rect">
            <a:avLst/>
          </a:prstGeom>
          <a:solidFill>
            <a:srgbClr val="44C4A2"/>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Block level boxes</a:t>
            </a:r>
            <a:endParaRPr lang="en-GB" dirty="0"/>
          </a:p>
        </p:txBody>
      </p:sp>
      <p:sp>
        <p:nvSpPr>
          <p:cNvPr id="10" name="Rechthoek 9">
            <a:extLst>
              <a:ext uri="{FF2B5EF4-FFF2-40B4-BE49-F238E27FC236}">
                <a16:creationId xmlns:a16="http://schemas.microsoft.com/office/drawing/2014/main" id="{DD163649-6385-4187-90BD-CB9417BBF635}"/>
              </a:ext>
            </a:extLst>
          </p:cNvPr>
          <p:cNvSpPr/>
          <p:nvPr/>
        </p:nvSpPr>
        <p:spPr>
          <a:xfrm>
            <a:off x="4712068" y="3661955"/>
            <a:ext cx="2802702" cy="1001487"/>
          </a:xfrm>
          <a:prstGeom prst="rect">
            <a:avLst/>
          </a:prstGeom>
          <a:solidFill>
            <a:srgbClr val="436EC5"/>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Floated boxes</a:t>
            </a:r>
            <a:endParaRPr lang="en-GB" dirty="0"/>
          </a:p>
        </p:txBody>
      </p:sp>
      <p:sp>
        <p:nvSpPr>
          <p:cNvPr id="11" name="Rechthoek 10">
            <a:extLst>
              <a:ext uri="{FF2B5EF4-FFF2-40B4-BE49-F238E27FC236}">
                <a16:creationId xmlns:a16="http://schemas.microsoft.com/office/drawing/2014/main" id="{54F512E0-5392-4E17-A945-5728F84C0849}"/>
              </a:ext>
            </a:extLst>
          </p:cNvPr>
          <p:cNvSpPr/>
          <p:nvPr/>
        </p:nvSpPr>
        <p:spPr>
          <a:xfrm>
            <a:off x="5171454" y="4162698"/>
            <a:ext cx="2802702" cy="1001487"/>
          </a:xfrm>
          <a:prstGeom prst="rect">
            <a:avLst/>
          </a:prstGeom>
          <a:solidFill>
            <a:srgbClr val="A840C8"/>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Inline boxes</a:t>
            </a:r>
            <a:endParaRPr lang="en-GB" dirty="0"/>
          </a:p>
        </p:txBody>
      </p:sp>
      <p:sp>
        <p:nvSpPr>
          <p:cNvPr id="12" name="Rechthoek 11">
            <a:extLst>
              <a:ext uri="{FF2B5EF4-FFF2-40B4-BE49-F238E27FC236}">
                <a16:creationId xmlns:a16="http://schemas.microsoft.com/office/drawing/2014/main" id="{FB86C1D8-CCAB-4D8C-888C-D4D6F9D36669}"/>
              </a:ext>
            </a:extLst>
          </p:cNvPr>
          <p:cNvSpPr/>
          <p:nvPr/>
        </p:nvSpPr>
        <p:spPr>
          <a:xfrm>
            <a:off x="5654779" y="4663441"/>
            <a:ext cx="2802702" cy="1001487"/>
          </a:xfrm>
          <a:prstGeom prst="rect">
            <a:avLst/>
          </a:prstGeom>
          <a:solidFill>
            <a:srgbClr val="C3457B"/>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Z-index = 0</a:t>
            </a:r>
            <a:endParaRPr lang="en-GB" dirty="0"/>
          </a:p>
        </p:txBody>
      </p:sp>
      <p:sp>
        <p:nvSpPr>
          <p:cNvPr id="13" name="Rechthoek 12">
            <a:extLst>
              <a:ext uri="{FF2B5EF4-FFF2-40B4-BE49-F238E27FC236}">
                <a16:creationId xmlns:a16="http://schemas.microsoft.com/office/drawing/2014/main" id="{83AFDA03-BB0F-4F10-9BFF-9456DA571F81}"/>
              </a:ext>
            </a:extLst>
          </p:cNvPr>
          <p:cNvSpPr/>
          <p:nvPr/>
        </p:nvSpPr>
        <p:spPr>
          <a:xfrm>
            <a:off x="6159148" y="5164185"/>
            <a:ext cx="2802702" cy="1001487"/>
          </a:xfrm>
          <a:prstGeom prst="rect">
            <a:avLst/>
          </a:prstGeom>
          <a:solidFill>
            <a:srgbClr val="C2464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Positive Z-index</a:t>
            </a:r>
            <a:endParaRPr lang="en-GB" dirty="0"/>
          </a:p>
        </p:txBody>
      </p:sp>
    </p:spTree>
    <p:extLst>
      <p:ext uri="{BB962C8B-B14F-4D97-AF65-F5344CB8AC3E}">
        <p14:creationId xmlns:p14="http://schemas.microsoft.com/office/powerpoint/2010/main" val="3396458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1FC63A-B6BE-498E-B740-9594FF3D888A}"/>
              </a:ext>
            </a:extLst>
          </p:cNvPr>
          <p:cNvSpPr txBox="1">
            <a:spLocks/>
          </p:cNvSpPr>
          <p:nvPr/>
        </p:nvSpPr>
        <p:spPr>
          <a:xfrm>
            <a:off x="832104" y="960140"/>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rgbClr val="0070C0"/>
                </a:solidFill>
                <a:latin typeface="Arial Narrow" panose="020B0606020202030204" pitchFamily="34" charset="0"/>
              </a:rPr>
              <a:t>Understanding stacking order</a:t>
            </a:r>
            <a:endParaRPr lang="en-GB" sz="3600" dirty="0">
              <a:solidFill>
                <a:srgbClr val="0070C0"/>
              </a:solidFill>
              <a:latin typeface="Arial Narrow" panose="020B0606020202030204" pitchFamily="34" charset="0"/>
            </a:endParaRPr>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75</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sp>
        <p:nvSpPr>
          <p:cNvPr id="2" name="Rechthoek 1">
            <a:extLst>
              <a:ext uri="{FF2B5EF4-FFF2-40B4-BE49-F238E27FC236}">
                <a16:creationId xmlns:a16="http://schemas.microsoft.com/office/drawing/2014/main" id="{E7FEC973-D5A4-4CCC-BCD5-30D51EE202B4}"/>
              </a:ext>
            </a:extLst>
          </p:cNvPr>
          <p:cNvSpPr/>
          <p:nvPr/>
        </p:nvSpPr>
        <p:spPr>
          <a:xfrm>
            <a:off x="3310717" y="2159725"/>
            <a:ext cx="2802702" cy="1001487"/>
          </a:xfrm>
          <a:prstGeom prst="rect">
            <a:avLst/>
          </a:prstGeom>
          <a:solidFill>
            <a:schemeClr val="bg1">
              <a:lumMod val="7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Background / Borders</a:t>
            </a:r>
            <a:endParaRPr lang="en-GB" dirty="0"/>
          </a:p>
        </p:txBody>
      </p:sp>
      <p:sp>
        <p:nvSpPr>
          <p:cNvPr id="8" name="Rechthoek 7">
            <a:extLst>
              <a:ext uri="{FF2B5EF4-FFF2-40B4-BE49-F238E27FC236}">
                <a16:creationId xmlns:a16="http://schemas.microsoft.com/office/drawing/2014/main" id="{D45E5D94-FCC9-46F1-ADA2-6CF19B9E3AF8}"/>
              </a:ext>
            </a:extLst>
          </p:cNvPr>
          <p:cNvSpPr/>
          <p:nvPr/>
        </p:nvSpPr>
        <p:spPr>
          <a:xfrm>
            <a:off x="3724374" y="2660468"/>
            <a:ext cx="2802702" cy="1001487"/>
          </a:xfrm>
          <a:prstGeom prst="rect">
            <a:avLst/>
          </a:prstGeom>
          <a:solidFill>
            <a:srgbClr val="54C345"/>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Negative </a:t>
            </a:r>
            <a:r>
              <a:rPr lang="en-US" sz="2400" b="1" dirty="0"/>
              <a:t>Z-index</a:t>
            </a:r>
            <a:endParaRPr lang="en-GB" sz="2400" b="1" dirty="0"/>
          </a:p>
        </p:txBody>
      </p:sp>
      <p:sp>
        <p:nvSpPr>
          <p:cNvPr id="9" name="Rechthoek 8">
            <a:extLst>
              <a:ext uri="{FF2B5EF4-FFF2-40B4-BE49-F238E27FC236}">
                <a16:creationId xmlns:a16="http://schemas.microsoft.com/office/drawing/2014/main" id="{8EC427FC-26C2-492F-8E30-A270F15C75F0}"/>
              </a:ext>
            </a:extLst>
          </p:cNvPr>
          <p:cNvSpPr/>
          <p:nvPr/>
        </p:nvSpPr>
        <p:spPr>
          <a:xfrm>
            <a:off x="4207699" y="3161211"/>
            <a:ext cx="2802702" cy="1001487"/>
          </a:xfrm>
          <a:prstGeom prst="rect">
            <a:avLst/>
          </a:prstGeom>
          <a:solidFill>
            <a:schemeClr val="bg1">
              <a:lumMod val="7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Block level boxes</a:t>
            </a:r>
            <a:endParaRPr lang="en-GB" dirty="0"/>
          </a:p>
        </p:txBody>
      </p:sp>
      <p:sp>
        <p:nvSpPr>
          <p:cNvPr id="10" name="Rechthoek 9">
            <a:extLst>
              <a:ext uri="{FF2B5EF4-FFF2-40B4-BE49-F238E27FC236}">
                <a16:creationId xmlns:a16="http://schemas.microsoft.com/office/drawing/2014/main" id="{DD163649-6385-4187-90BD-CB9417BBF635}"/>
              </a:ext>
            </a:extLst>
          </p:cNvPr>
          <p:cNvSpPr/>
          <p:nvPr/>
        </p:nvSpPr>
        <p:spPr>
          <a:xfrm>
            <a:off x="4712068" y="3661955"/>
            <a:ext cx="2802702" cy="1001487"/>
          </a:xfrm>
          <a:prstGeom prst="rect">
            <a:avLst/>
          </a:prstGeom>
          <a:solidFill>
            <a:schemeClr val="bg1">
              <a:lumMod val="7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Floated boxes</a:t>
            </a:r>
            <a:endParaRPr lang="en-GB" dirty="0"/>
          </a:p>
        </p:txBody>
      </p:sp>
      <p:sp>
        <p:nvSpPr>
          <p:cNvPr id="11" name="Rechthoek 10">
            <a:extLst>
              <a:ext uri="{FF2B5EF4-FFF2-40B4-BE49-F238E27FC236}">
                <a16:creationId xmlns:a16="http://schemas.microsoft.com/office/drawing/2014/main" id="{54F512E0-5392-4E17-A945-5728F84C0849}"/>
              </a:ext>
            </a:extLst>
          </p:cNvPr>
          <p:cNvSpPr/>
          <p:nvPr/>
        </p:nvSpPr>
        <p:spPr>
          <a:xfrm>
            <a:off x="5171454" y="4162698"/>
            <a:ext cx="2802702" cy="1001487"/>
          </a:xfrm>
          <a:prstGeom prst="rect">
            <a:avLst/>
          </a:prstGeom>
          <a:solidFill>
            <a:schemeClr val="bg1">
              <a:lumMod val="75000"/>
            </a:schemeClr>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Inline boxes</a:t>
            </a:r>
            <a:endParaRPr lang="en-GB" dirty="0"/>
          </a:p>
        </p:txBody>
      </p:sp>
      <p:sp>
        <p:nvSpPr>
          <p:cNvPr id="12" name="Rechthoek 11">
            <a:extLst>
              <a:ext uri="{FF2B5EF4-FFF2-40B4-BE49-F238E27FC236}">
                <a16:creationId xmlns:a16="http://schemas.microsoft.com/office/drawing/2014/main" id="{FB86C1D8-CCAB-4D8C-888C-D4D6F9D36669}"/>
              </a:ext>
            </a:extLst>
          </p:cNvPr>
          <p:cNvSpPr/>
          <p:nvPr/>
        </p:nvSpPr>
        <p:spPr>
          <a:xfrm>
            <a:off x="5654779" y="4663441"/>
            <a:ext cx="2802702" cy="1001487"/>
          </a:xfrm>
          <a:prstGeom prst="rect">
            <a:avLst/>
          </a:prstGeom>
          <a:solidFill>
            <a:srgbClr val="C3457B"/>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t>Z-index</a:t>
            </a:r>
            <a:r>
              <a:rPr lang="en-US" dirty="0"/>
              <a:t> = 0</a:t>
            </a:r>
            <a:endParaRPr lang="en-GB" dirty="0"/>
          </a:p>
        </p:txBody>
      </p:sp>
      <p:sp>
        <p:nvSpPr>
          <p:cNvPr id="13" name="Rechthoek 12">
            <a:extLst>
              <a:ext uri="{FF2B5EF4-FFF2-40B4-BE49-F238E27FC236}">
                <a16:creationId xmlns:a16="http://schemas.microsoft.com/office/drawing/2014/main" id="{83AFDA03-BB0F-4F10-9BFF-9456DA571F81}"/>
              </a:ext>
            </a:extLst>
          </p:cNvPr>
          <p:cNvSpPr/>
          <p:nvPr/>
        </p:nvSpPr>
        <p:spPr>
          <a:xfrm>
            <a:off x="6159148" y="5164185"/>
            <a:ext cx="2802702" cy="1001487"/>
          </a:xfrm>
          <a:prstGeom prst="rect">
            <a:avLst/>
          </a:prstGeom>
          <a:solidFill>
            <a:srgbClr val="C2464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Positive </a:t>
            </a:r>
            <a:r>
              <a:rPr lang="en-US" sz="2400" b="1" dirty="0"/>
              <a:t>Z-index</a:t>
            </a:r>
            <a:endParaRPr lang="en-GB" sz="2400" b="1" dirty="0"/>
          </a:p>
        </p:txBody>
      </p:sp>
    </p:spTree>
    <p:extLst>
      <p:ext uri="{BB962C8B-B14F-4D97-AF65-F5344CB8AC3E}">
        <p14:creationId xmlns:p14="http://schemas.microsoft.com/office/powerpoint/2010/main" val="3490184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pic>
        <p:nvPicPr>
          <p:cNvPr id="14" name="Afbeelding 13">
            <a:extLst>
              <a:ext uri="{FF2B5EF4-FFF2-40B4-BE49-F238E27FC236}">
                <a16:creationId xmlns:a16="http://schemas.microsoft.com/office/drawing/2014/main" id="{89E708D0-A848-4B0A-A685-50572C9A2D0F}"/>
              </a:ext>
            </a:extLst>
          </p:cNvPr>
          <p:cNvPicPr>
            <a:picLocks noChangeAspect="1"/>
          </p:cNvPicPr>
          <p:nvPr/>
        </p:nvPicPr>
        <p:blipFill>
          <a:blip r:embed="rId3"/>
          <a:stretch>
            <a:fillRect/>
          </a:stretch>
        </p:blipFill>
        <p:spPr>
          <a:xfrm>
            <a:off x="757706" y="1453530"/>
            <a:ext cx="3152381" cy="4647619"/>
          </a:xfrm>
          <a:prstGeom prst="rect">
            <a:avLst/>
          </a:prstGeom>
        </p:spPr>
      </p:pic>
      <p:pic>
        <p:nvPicPr>
          <p:cNvPr id="19" name="Afbeelding 18">
            <a:extLst>
              <a:ext uri="{FF2B5EF4-FFF2-40B4-BE49-F238E27FC236}">
                <a16:creationId xmlns:a16="http://schemas.microsoft.com/office/drawing/2014/main" id="{95B3D889-2422-4F02-8D1C-7C6E975E456F}"/>
              </a:ext>
            </a:extLst>
          </p:cNvPr>
          <p:cNvPicPr>
            <a:picLocks noChangeAspect="1"/>
          </p:cNvPicPr>
          <p:nvPr/>
        </p:nvPicPr>
        <p:blipFill>
          <a:blip r:embed="rId4"/>
          <a:stretch>
            <a:fillRect/>
          </a:stretch>
        </p:blipFill>
        <p:spPr>
          <a:xfrm>
            <a:off x="4829333" y="1453530"/>
            <a:ext cx="1266667" cy="1247619"/>
          </a:xfrm>
          <a:prstGeom prst="rect">
            <a:avLst/>
          </a:prstGeom>
          <a:ln w="38100">
            <a:solidFill>
              <a:srgbClr val="0070C0"/>
            </a:solidFill>
          </a:ln>
        </p:spPr>
      </p:pic>
      <p:sp>
        <p:nvSpPr>
          <p:cNvPr id="20" name="Pijl: rechts 19">
            <a:extLst>
              <a:ext uri="{FF2B5EF4-FFF2-40B4-BE49-F238E27FC236}">
                <a16:creationId xmlns:a16="http://schemas.microsoft.com/office/drawing/2014/main" id="{C32A3F92-0EED-4882-9682-E2A747558A82}"/>
              </a:ext>
            </a:extLst>
          </p:cNvPr>
          <p:cNvSpPr/>
          <p:nvPr/>
        </p:nvSpPr>
        <p:spPr>
          <a:xfrm>
            <a:off x="3888714" y="1698171"/>
            <a:ext cx="627079" cy="531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8057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74DD6F11-F4BA-466D-BFEF-B5269A45C688}"/>
              </a:ext>
            </a:extLst>
          </p:cNvPr>
          <p:cNvPicPr>
            <a:picLocks noChangeAspect="1"/>
          </p:cNvPicPr>
          <p:nvPr/>
        </p:nvPicPr>
        <p:blipFill>
          <a:blip r:embed="rId3"/>
          <a:stretch>
            <a:fillRect/>
          </a:stretch>
        </p:blipFill>
        <p:spPr>
          <a:xfrm>
            <a:off x="4026899" y="947685"/>
            <a:ext cx="2732642" cy="5910315"/>
          </a:xfrm>
          <a:prstGeom prst="rect">
            <a:avLst/>
          </a:prstGeom>
          <a:ln w="38100">
            <a:solidFill>
              <a:srgbClr val="FFC000"/>
            </a:solidFill>
          </a:ln>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pic>
        <p:nvPicPr>
          <p:cNvPr id="14" name="Afbeelding 13">
            <a:extLst>
              <a:ext uri="{FF2B5EF4-FFF2-40B4-BE49-F238E27FC236}">
                <a16:creationId xmlns:a16="http://schemas.microsoft.com/office/drawing/2014/main" id="{89E708D0-A848-4B0A-A685-50572C9A2D0F}"/>
              </a:ext>
            </a:extLst>
          </p:cNvPr>
          <p:cNvPicPr>
            <a:picLocks noChangeAspect="1"/>
          </p:cNvPicPr>
          <p:nvPr/>
        </p:nvPicPr>
        <p:blipFill>
          <a:blip r:embed="rId4"/>
          <a:stretch>
            <a:fillRect/>
          </a:stretch>
        </p:blipFill>
        <p:spPr>
          <a:xfrm>
            <a:off x="757706" y="1453530"/>
            <a:ext cx="3152381" cy="4647619"/>
          </a:xfrm>
          <a:prstGeom prst="rect">
            <a:avLst/>
          </a:prstGeom>
        </p:spPr>
      </p:pic>
      <p:sp>
        <p:nvSpPr>
          <p:cNvPr id="16" name="Rechthoek 15">
            <a:extLst>
              <a:ext uri="{FF2B5EF4-FFF2-40B4-BE49-F238E27FC236}">
                <a16:creationId xmlns:a16="http://schemas.microsoft.com/office/drawing/2014/main" id="{9BCE208D-F801-4BB6-9439-EFD9FE37D028}"/>
              </a:ext>
            </a:extLst>
          </p:cNvPr>
          <p:cNvSpPr/>
          <p:nvPr/>
        </p:nvSpPr>
        <p:spPr>
          <a:xfrm>
            <a:off x="4293038" y="3043921"/>
            <a:ext cx="123403" cy="143131"/>
          </a:xfrm>
          <a:prstGeom prst="rect">
            <a:avLst/>
          </a:prstGeom>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7" name="Rechthoek 16">
            <a:extLst>
              <a:ext uri="{FF2B5EF4-FFF2-40B4-BE49-F238E27FC236}">
                <a16:creationId xmlns:a16="http://schemas.microsoft.com/office/drawing/2014/main" id="{F8D1952E-2F9E-4DDD-A9AF-8C46C3C9DAD8}"/>
              </a:ext>
            </a:extLst>
          </p:cNvPr>
          <p:cNvSpPr/>
          <p:nvPr/>
        </p:nvSpPr>
        <p:spPr>
          <a:xfrm>
            <a:off x="4293490" y="4424229"/>
            <a:ext cx="123403" cy="14313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8" name="Rechthoek 17">
            <a:extLst>
              <a:ext uri="{FF2B5EF4-FFF2-40B4-BE49-F238E27FC236}">
                <a16:creationId xmlns:a16="http://schemas.microsoft.com/office/drawing/2014/main" id="{7788C99B-E80D-46F5-9A7D-E866A80648D1}"/>
              </a:ext>
            </a:extLst>
          </p:cNvPr>
          <p:cNvSpPr/>
          <p:nvPr/>
        </p:nvSpPr>
        <p:spPr>
          <a:xfrm>
            <a:off x="4293037" y="5767263"/>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5" name="Rechthoek 4">
            <a:extLst>
              <a:ext uri="{FF2B5EF4-FFF2-40B4-BE49-F238E27FC236}">
                <a16:creationId xmlns:a16="http://schemas.microsoft.com/office/drawing/2014/main" id="{F09D3FCB-9499-46A0-A9AF-4DCDDB43F217}"/>
              </a:ext>
            </a:extLst>
          </p:cNvPr>
          <p:cNvSpPr/>
          <p:nvPr/>
        </p:nvSpPr>
        <p:spPr>
          <a:xfrm>
            <a:off x="4145280" y="2420983"/>
            <a:ext cx="2614261" cy="4300493"/>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1" name="Tekstvak 10">
            <a:extLst>
              <a:ext uri="{FF2B5EF4-FFF2-40B4-BE49-F238E27FC236}">
                <a16:creationId xmlns:a16="http://schemas.microsoft.com/office/drawing/2014/main" id="{99ADC98E-B6F8-4902-9870-628DB1159181}"/>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29668298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Afbeelding 20">
            <a:extLst>
              <a:ext uri="{FF2B5EF4-FFF2-40B4-BE49-F238E27FC236}">
                <a16:creationId xmlns:a16="http://schemas.microsoft.com/office/drawing/2014/main" id="{79A9F360-4EEB-4FA1-900B-8F75C8D910F7}"/>
              </a:ext>
            </a:extLst>
          </p:cNvPr>
          <p:cNvPicPr>
            <a:picLocks noChangeAspect="1"/>
          </p:cNvPicPr>
          <p:nvPr/>
        </p:nvPicPr>
        <p:blipFill>
          <a:blip r:embed="rId4"/>
          <a:stretch>
            <a:fillRect/>
          </a:stretch>
        </p:blipFill>
        <p:spPr>
          <a:xfrm>
            <a:off x="4026899" y="947685"/>
            <a:ext cx="2732642" cy="5910315"/>
          </a:xfrm>
          <a:prstGeom prst="rect">
            <a:avLst/>
          </a:prstGeom>
          <a:ln w="38100">
            <a:solidFill>
              <a:srgbClr val="FFC000"/>
            </a:solidFill>
          </a:ln>
        </p:spPr>
      </p:pic>
      <p:sp>
        <p:nvSpPr>
          <p:cNvPr id="15" name="Rechthoek 14">
            <a:extLst>
              <a:ext uri="{FF2B5EF4-FFF2-40B4-BE49-F238E27FC236}">
                <a16:creationId xmlns:a16="http://schemas.microsoft.com/office/drawing/2014/main" id="{F4E157FE-62AE-4B8D-B7FE-C541EF6CECCF}"/>
              </a:ext>
            </a:extLst>
          </p:cNvPr>
          <p:cNvSpPr/>
          <p:nvPr/>
        </p:nvSpPr>
        <p:spPr>
          <a:xfrm>
            <a:off x="4293037" y="2900789"/>
            <a:ext cx="123403" cy="143131"/>
          </a:xfrm>
          <a:prstGeom prst="rect">
            <a:avLst/>
          </a:prstGeom>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9" name="Rechthoek 18">
            <a:extLst>
              <a:ext uri="{FF2B5EF4-FFF2-40B4-BE49-F238E27FC236}">
                <a16:creationId xmlns:a16="http://schemas.microsoft.com/office/drawing/2014/main" id="{5AE7F4A1-CB88-41DE-A4CD-989685904D08}"/>
              </a:ext>
            </a:extLst>
          </p:cNvPr>
          <p:cNvSpPr/>
          <p:nvPr/>
        </p:nvSpPr>
        <p:spPr>
          <a:xfrm>
            <a:off x="4293489" y="4352663"/>
            <a:ext cx="123403" cy="14313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0" name="Rechthoek 19">
            <a:extLst>
              <a:ext uri="{FF2B5EF4-FFF2-40B4-BE49-F238E27FC236}">
                <a16:creationId xmlns:a16="http://schemas.microsoft.com/office/drawing/2014/main" id="{303E422E-0604-43C5-AD5D-DF2414FD1F62}"/>
              </a:ext>
            </a:extLst>
          </p:cNvPr>
          <p:cNvSpPr/>
          <p:nvPr/>
        </p:nvSpPr>
        <p:spPr>
          <a:xfrm>
            <a:off x="4293037" y="5804537"/>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78</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pic>
        <p:nvPicPr>
          <p:cNvPr id="14" name="Afbeelding 13">
            <a:extLst>
              <a:ext uri="{FF2B5EF4-FFF2-40B4-BE49-F238E27FC236}">
                <a16:creationId xmlns:a16="http://schemas.microsoft.com/office/drawing/2014/main" id="{89E708D0-A848-4B0A-A685-50572C9A2D0F}"/>
              </a:ext>
            </a:extLst>
          </p:cNvPr>
          <p:cNvPicPr>
            <a:picLocks noChangeAspect="1"/>
          </p:cNvPicPr>
          <p:nvPr/>
        </p:nvPicPr>
        <p:blipFill>
          <a:blip r:embed="rId5"/>
          <a:stretch>
            <a:fillRect/>
          </a:stretch>
        </p:blipFill>
        <p:spPr>
          <a:xfrm>
            <a:off x="757706" y="1453530"/>
            <a:ext cx="3152381" cy="4647619"/>
          </a:xfrm>
          <a:prstGeom prst="rect">
            <a:avLst/>
          </a:prstGeom>
        </p:spPr>
      </p:pic>
      <p:sp>
        <p:nvSpPr>
          <p:cNvPr id="10" name="Rechthoek 9">
            <a:extLst>
              <a:ext uri="{FF2B5EF4-FFF2-40B4-BE49-F238E27FC236}">
                <a16:creationId xmlns:a16="http://schemas.microsoft.com/office/drawing/2014/main" id="{6E52CECF-0C31-4AFE-983D-B013DAF225D9}"/>
              </a:ext>
            </a:extLst>
          </p:cNvPr>
          <p:cNvSpPr/>
          <p:nvPr/>
        </p:nvSpPr>
        <p:spPr>
          <a:xfrm flipV="1">
            <a:off x="4145280" y="947605"/>
            <a:ext cx="2821577" cy="1071040"/>
          </a:xfrm>
          <a:prstGeom prst="rect">
            <a:avLst/>
          </a:prstGeom>
          <a:solidFill>
            <a:srgbClr val="FFFFFF">
              <a:alpha val="74902"/>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1" name="Ovaal 10">
            <a:extLst>
              <a:ext uri="{FF2B5EF4-FFF2-40B4-BE49-F238E27FC236}">
                <a16:creationId xmlns:a16="http://schemas.microsoft.com/office/drawing/2014/main" id="{03276DEA-9D58-48FF-B32B-BDF412E7CFEB}"/>
              </a:ext>
            </a:extLst>
          </p:cNvPr>
          <p:cNvSpPr/>
          <p:nvPr/>
        </p:nvSpPr>
        <p:spPr>
          <a:xfrm>
            <a:off x="4118938" y="3187052"/>
            <a:ext cx="1977062" cy="585114"/>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5" name="Pijl: omhoog 4">
            <a:extLst>
              <a:ext uri="{FF2B5EF4-FFF2-40B4-BE49-F238E27FC236}">
                <a16:creationId xmlns:a16="http://schemas.microsoft.com/office/drawing/2014/main" id="{9E572CEC-0E1B-4891-9F58-B5C92EFF162F}"/>
              </a:ext>
            </a:extLst>
          </p:cNvPr>
          <p:cNvSpPr/>
          <p:nvPr/>
        </p:nvSpPr>
        <p:spPr>
          <a:xfrm rot="872238">
            <a:off x="5460872" y="2337086"/>
            <a:ext cx="261257" cy="7274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al 21">
            <a:extLst>
              <a:ext uri="{FF2B5EF4-FFF2-40B4-BE49-F238E27FC236}">
                <a16:creationId xmlns:a16="http://schemas.microsoft.com/office/drawing/2014/main" id="{9DCEA00F-E1B4-474D-AA6B-44CBE9458523}"/>
              </a:ext>
            </a:extLst>
          </p:cNvPr>
          <p:cNvSpPr/>
          <p:nvPr/>
        </p:nvSpPr>
        <p:spPr>
          <a:xfrm>
            <a:off x="5107469" y="1874886"/>
            <a:ext cx="1520382" cy="431807"/>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16" name="Tekstvak 15">
            <a:extLst>
              <a:ext uri="{FF2B5EF4-FFF2-40B4-BE49-F238E27FC236}">
                <a16:creationId xmlns:a16="http://schemas.microsoft.com/office/drawing/2014/main" id="{5EBCBB6A-FB20-43E1-A465-3C31660AC78C}"/>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1477165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EB774C8E-DEDA-42D4-B0AB-87A859EE0673}"/>
              </a:ext>
            </a:extLst>
          </p:cNvPr>
          <p:cNvPicPr>
            <a:picLocks noChangeAspect="1"/>
          </p:cNvPicPr>
          <p:nvPr/>
        </p:nvPicPr>
        <p:blipFill>
          <a:blip r:embed="rId4"/>
          <a:stretch>
            <a:fillRect/>
          </a:stretch>
        </p:blipFill>
        <p:spPr>
          <a:xfrm>
            <a:off x="4026899" y="947685"/>
            <a:ext cx="2732642" cy="5910315"/>
          </a:xfrm>
          <a:prstGeom prst="rect">
            <a:avLst/>
          </a:prstGeom>
          <a:ln w="38100">
            <a:solidFill>
              <a:srgbClr val="FFC000"/>
            </a:solidFill>
          </a:ln>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79</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pic>
        <p:nvPicPr>
          <p:cNvPr id="14" name="Afbeelding 13">
            <a:extLst>
              <a:ext uri="{FF2B5EF4-FFF2-40B4-BE49-F238E27FC236}">
                <a16:creationId xmlns:a16="http://schemas.microsoft.com/office/drawing/2014/main" id="{89E708D0-A848-4B0A-A685-50572C9A2D0F}"/>
              </a:ext>
            </a:extLst>
          </p:cNvPr>
          <p:cNvPicPr>
            <a:picLocks noChangeAspect="1"/>
          </p:cNvPicPr>
          <p:nvPr/>
        </p:nvPicPr>
        <p:blipFill>
          <a:blip r:embed="rId5"/>
          <a:stretch>
            <a:fillRect/>
          </a:stretch>
        </p:blipFill>
        <p:spPr>
          <a:xfrm>
            <a:off x="757706" y="1453530"/>
            <a:ext cx="3152381" cy="4647619"/>
          </a:xfrm>
          <a:prstGeom prst="rect">
            <a:avLst/>
          </a:prstGeom>
        </p:spPr>
      </p:pic>
      <p:pic>
        <p:nvPicPr>
          <p:cNvPr id="15" name="Afbeelding 14">
            <a:extLst>
              <a:ext uri="{FF2B5EF4-FFF2-40B4-BE49-F238E27FC236}">
                <a16:creationId xmlns:a16="http://schemas.microsoft.com/office/drawing/2014/main" id="{C8D78DFF-6CC4-45B9-AAA3-EF6D88B1409D}"/>
              </a:ext>
            </a:extLst>
          </p:cNvPr>
          <p:cNvPicPr>
            <a:picLocks noChangeAspect="1"/>
          </p:cNvPicPr>
          <p:nvPr/>
        </p:nvPicPr>
        <p:blipFill>
          <a:blip r:embed="rId6"/>
          <a:stretch>
            <a:fillRect/>
          </a:stretch>
        </p:blipFill>
        <p:spPr>
          <a:xfrm>
            <a:off x="7780369" y="1249594"/>
            <a:ext cx="4411631" cy="5055491"/>
          </a:xfrm>
          <a:prstGeom prst="rect">
            <a:avLst/>
          </a:prstGeom>
          <a:ln w="38100">
            <a:solidFill>
              <a:srgbClr val="0070C0"/>
            </a:solidFill>
          </a:ln>
        </p:spPr>
      </p:pic>
      <p:sp>
        <p:nvSpPr>
          <p:cNvPr id="16" name="Rechthoek 15">
            <a:extLst>
              <a:ext uri="{FF2B5EF4-FFF2-40B4-BE49-F238E27FC236}">
                <a16:creationId xmlns:a16="http://schemas.microsoft.com/office/drawing/2014/main" id="{9BCE208D-F801-4BB6-9439-EFD9FE37D028}"/>
              </a:ext>
            </a:extLst>
          </p:cNvPr>
          <p:cNvSpPr/>
          <p:nvPr/>
        </p:nvSpPr>
        <p:spPr>
          <a:xfrm>
            <a:off x="4293037" y="2900789"/>
            <a:ext cx="123403" cy="143131"/>
          </a:xfrm>
          <a:prstGeom prst="rect">
            <a:avLst/>
          </a:prstGeom>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7" name="Rechthoek 16">
            <a:extLst>
              <a:ext uri="{FF2B5EF4-FFF2-40B4-BE49-F238E27FC236}">
                <a16:creationId xmlns:a16="http://schemas.microsoft.com/office/drawing/2014/main" id="{F8D1952E-2F9E-4DDD-A9AF-8C46C3C9DAD8}"/>
              </a:ext>
            </a:extLst>
          </p:cNvPr>
          <p:cNvSpPr/>
          <p:nvPr/>
        </p:nvSpPr>
        <p:spPr>
          <a:xfrm>
            <a:off x="4293489" y="4352663"/>
            <a:ext cx="123403" cy="14313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8" name="Rechthoek 17">
            <a:extLst>
              <a:ext uri="{FF2B5EF4-FFF2-40B4-BE49-F238E27FC236}">
                <a16:creationId xmlns:a16="http://schemas.microsoft.com/office/drawing/2014/main" id="{7788C99B-E80D-46F5-9A7D-E866A80648D1}"/>
              </a:ext>
            </a:extLst>
          </p:cNvPr>
          <p:cNvSpPr/>
          <p:nvPr/>
        </p:nvSpPr>
        <p:spPr>
          <a:xfrm>
            <a:off x="4293037" y="5804537"/>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1" name="Tekstvak 10">
            <a:extLst>
              <a:ext uri="{FF2B5EF4-FFF2-40B4-BE49-F238E27FC236}">
                <a16:creationId xmlns:a16="http://schemas.microsoft.com/office/drawing/2014/main" id="{C653942E-491C-4934-8075-48C836FBDA90}"/>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2204725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3C2B774-CD53-4560-811E-95CCA0422C37}"/>
              </a:ext>
            </a:extLst>
          </p:cNvPr>
          <p:cNvPicPr>
            <a:picLocks noChangeAspect="1"/>
          </p:cNvPicPr>
          <p:nvPr/>
        </p:nvPicPr>
        <p:blipFill>
          <a:blip r:embed="rId3"/>
          <a:stretch>
            <a:fillRect/>
          </a:stretch>
        </p:blipFill>
        <p:spPr>
          <a:xfrm>
            <a:off x="3284908" y="939558"/>
            <a:ext cx="5622183" cy="5918442"/>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Float</a:t>
            </a:r>
            <a:endParaRPr lang="en-US" sz="3600" dirty="0">
              <a:solidFill>
                <a:schemeClr val="bg1"/>
              </a:solidFill>
            </a:endParaRPr>
          </a:p>
        </p:txBody>
      </p:sp>
      <p:sp>
        <p:nvSpPr>
          <p:cNvPr id="8" name="Pijl: rechts 7">
            <a:extLst>
              <a:ext uri="{FF2B5EF4-FFF2-40B4-BE49-F238E27FC236}">
                <a16:creationId xmlns:a16="http://schemas.microsoft.com/office/drawing/2014/main" id="{AC919D7A-09F2-484D-80A5-97211060816B}"/>
              </a:ext>
            </a:extLst>
          </p:cNvPr>
          <p:cNvSpPr/>
          <p:nvPr/>
        </p:nvSpPr>
        <p:spPr>
          <a:xfrm>
            <a:off x="4141076" y="1674803"/>
            <a:ext cx="3762703"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hthoek 16">
            <a:extLst>
              <a:ext uri="{FF2B5EF4-FFF2-40B4-BE49-F238E27FC236}">
                <a16:creationId xmlns:a16="http://schemas.microsoft.com/office/drawing/2014/main" id="{5ECE2144-7B1D-4F6F-9E97-ED444C482758}"/>
              </a:ext>
            </a:extLst>
          </p:cNvPr>
          <p:cNvSpPr/>
          <p:nvPr/>
        </p:nvSpPr>
        <p:spPr>
          <a:xfrm>
            <a:off x="7233108" y="1430967"/>
            <a:ext cx="1450426" cy="114300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Rechthoek 6">
            <a:extLst>
              <a:ext uri="{FF2B5EF4-FFF2-40B4-BE49-F238E27FC236}">
                <a16:creationId xmlns:a16="http://schemas.microsoft.com/office/drawing/2014/main" id="{E31590D2-10A2-476B-8C65-4BADED9426FF}"/>
              </a:ext>
            </a:extLst>
          </p:cNvPr>
          <p:cNvSpPr/>
          <p:nvPr/>
        </p:nvSpPr>
        <p:spPr>
          <a:xfrm>
            <a:off x="7233108" y="1430967"/>
            <a:ext cx="1450426"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Pijl: rechts 8">
            <a:extLst>
              <a:ext uri="{FF2B5EF4-FFF2-40B4-BE49-F238E27FC236}">
                <a16:creationId xmlns:a16="http://schemas.microsoft.com/office/drawing/2014/main" id="{F41368CF-5050-419D-BD02-CBEEBF578F90}"/>
              </a:ext>
            </a:extLst>
          </p:cNvPr>
          <p:cNvSpPr/>
          <p:nvPr/>
        </p:nvSpPr>
        <p:spPr>
          <a:xfrm rot="13777747">
            <a:off x="5479515" y="2361607"/>
            <a:ext cx="872359"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hthoek 9">
            <a:extLst>
              <a:ext uri="{FF2B5EF4-FFF2-40B4-BE49-F238E27FC236}">
                <a16:creationId xmlns:a16="http://schemas.microsoft.com/office/drawing/2014/main" id="{FE2194F0-0B80-4F87-AB2A-044964D18F22}"/>
              </a:ext>
            </a:extLst>
          </p:cNvPr>
          <p:cNvSpPr/>
          <p:nvPr/>
        </p:nvSpPr>
        <p:spPr>
          <a:xfrm>
            <a:off x="3361321" y="1418613"/>
            <a:ext cx="3762703" cy="114300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Rechthoek 10">
            <a:extLst>
              <a:ext uri="{FF2B5EF4-FFF2-40B4-BE49-F238E27FC236}">
                <a16:creationId xmlns:a16="http://schemas.microsoft.com/office/drawing/2014/main" id="{7DA8B5DD-136C-4882-A4FB-CD39B5FD0B01}"/>
              </a:ext>
            </a:extLst>
          </p:cNvPr>
          <p:cNvSpPr/>
          <p:nvPr/>
        </p:nvSpPr>
        <p:spPr>
          <a:xfrm>
            <a:off x="7233108" y="1430967"/>
            <a:ext cx="1450426"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 name="Rechthoek 11">
            <a:extLst>
              <a:ext uri="{FF2B5EF4-FFF2-40B4-BE49-F238E27FC236}">
                <a16:creationId xmlns:a16="http://schemas.microsoft.com/office/drawing/2014/main" id="{18F44D93-0FB1-4635-BB3B-4960251C8DED}"/>
              </a:ext>
            </a:extLst>
          </p:cNvPr>
          <p:cNvSpPr/>
          <p:nvPr/>
        </p:nvSpPr>
        <p:spPr>
          <a:xfrm>
            <a:off x="3361321" y="1418613"/>
            <a:ext cx="3762703"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 name="Rechthoek 13">
            <a:extLst>
              <a:ext uri="{FF2B5EF4-FFF2-40B4-BE49-F238E27FC236}">
                <a16:creationId xmlns:a16="http://schemas.microsoft.com/office/drawing/2014/main" id="{6A36F4B3-C167-4F65-8A4E-E6D0C1B92DB5}"/>
              </a:ext>
            </a:extLst>
          </p:cNvPr>
          <p:cNvSpPr/>
          <p:nvPr/>
        </p:nvSpPr>
        <p:spPr>
          <a:xfrm>
            <a:off x="3389991" y="2664873"/>
            <a:ext cx="1450426" cy="114300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5" name="Pijl: rechts 14">
            <a:extLst>
              <a:ext uri="{FF2B5EF4-FFF2-40B4-BE49-F238E27FC236}">
                <a16:creationId xmlns:a16="http://schemas.microsoft.com/office/drawing/2014/main" id="{4BB0BCE2-16EE-413B-B077-1F43DC42E961}"/>
              </a:ext>
            </a:extLst>
          </p:cNvPr>
          <p:cNvSpPr/>
          <p:nvPr/>
        </p:nvSpPr>
        <p:spPr>
          <a:xfrm rot="16200000">
            <a:off x="3698222" y="3589944"/>
            <a:ext cx="872359"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hthoek 15">
            <a:extLst>
              <a:ext uri="{FF2B5EF4-FFF2-40B4-BE49-F238E27FC236}">
                <a16:creationId xmlns:a16="http://schemas.microsoft.com/office/drawing/2014/main" id="{BD51A84C-06FF-402F-AD10-12A4445C71C5}"/>
              </a:ext>
            </a:extLst>
          </p:cNvPr>
          <p:cNvSpPr/>
          <p:nvPr/>
        </p:nvSpPr>
        <p:spPr>
          <a:xfrm>
            <a:off x="7233108" y="1430967"/>
            <a:ext cx="1450426"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8" name="Rechthoek 17">
            <a:extLst>
              <a:ext uri="{FF2B5EF4-FFF2-40B4-BE49-F238E27FC236}">
                <a16:creationId xmlns:a16="http://schemas.microsoft.com/office/drawing/2014/main" id="{C8B331D1-1F3F-42F9-97E7-3B46758C15E5}"/>
              </a:ext>
            </a:extLst>
          </p:cNvPr>
          <p:cNvSpPr/>
          <p:nvPr/>
        </p:nvSpPr>
        <p:spPr>
          <a:xfrm>
            <a:off x="3361321" y="1418613"/>
            <a:ext cx="3762703"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 name="Rechthoek 18">
            <a:extLst>
              <a:ext uri="{FF2B5EF4-FFF2-40B4-BE49-F238E27FC236}">
                <a16:creationId xmlns:a16="http://schemas.microsoft.com/office/drawing/2014/main" id="{C331BF87-0DC4-4EE7-AC2D-3BFE58FAC77F}"/>
              </a:ext>
            </a:extLst>
          </p:cNvPr>
          <p:cNvSpPr/>
          <p:nvPr/>
        </p:nvSpPr>
        <p:spPr>
          <a:xfrm>
            <a:off x="3389991" y="2664873"/>
            <a:ext cx="1450426"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0" name="Rechthoek 19">
            <a:extLst>
              <a:ext uri="{FF2B5EF4-FFF2-40B4-BE49-F238E27FC236}">
                <a16:creationId xmlns:a16="http://schemas.microsoft.com/office/drawing/2014/main" id="{1EB04048-6DF4-47E6-B9FF-464334BC08F7}"/>
              </a:ext>
            </a:extLst>
          </p:cNvPr>
          <p:cNvSpPr/>
          <p:nvPr/>
        </p:nvSpPr>
        <p:spPr>
          <a:xfrm>
            <a:off x="4920831" y="2654366"/>
            <a:ext cx="3762703" cy="1153507"/>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1" name="Pijl: rechts 20">
            <a:extLst>
              <a:ext uri="{FF2B5EF4-FFF2-40B4-BE49-F238E27FC236}">
                <a16:creationId xmlns:a16="http://schemas.microsoft.com/office/drawing/2014/main" id="{E266E30E-A5D3-4BFD-879E-FA20B94035A4}"/>
              </a:ext>
            </a:extLst>
          </p:cNvPr>
          <p:cNvSpPr/>
          <p:nvPr/>
        </p:nvSpPr>
        <p:spPr>
          <a:xfrm rot="18378832">
            <a:off x="4835498" y="3874567"/>
            <a:ext cx="1844909"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hthoek 21">
            <a:extLst>
              <a:ext uri="{FF2B5EF4-FFF2-40B4-BE49-F238E27FC236}">
                <a16:creationId xmlns:a16="http://schemas.microsoft.com/office/drawing/2014/main" id="{AAB02651-5875-4EA7-B709-4B617B537174}"/>
              </a:ext>
            </a:extLst>
          </p:cNvPr>
          <p:cNvSpPr/>
          <p:nvPr/>
        </p:nvSpPr>
        <p:spPr>
          <a:xfrm>
            <a:off x="7233108" y="1430967"/>
            <a:ext cx="1450426"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3" name="Rechthoek 22">
            <a:extLst>
              <a:ext uri="{FF2B5EF4-FFF2-40B4-BE49-F238E27FC236}">
                <a16:creationId xmlns:a16="http://schemas.microsoft.com/office/drawing/2014/main" id="{C2D87B61-D45D-4BF8-B2F7-A88D88B145F1}"/>
              </a:ext>
            </a:extLst>
          </p:cNvPr>
          <p:cNvSpPr/>
          <p:nvPr/>
        </p:nvSpPr>
        <p:spPr>
          <a:xfrm>
            <a:off x="3361321" y="1418613"/>
            <a:ext cx="3762703"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4" name="Rechthoek 23">
            <a:extLst>
              <a:ext uri="{FF2B5EF4-FFF2-40B4-BE49-F238E27FC236}">
                <a16:creationId xmlns:a16="http://schemas.microsoft.com/office/drawing/2014/main" id="{04A5C7BD-C077-4F0B-9813-9F49BA1B4FD8}"/>
              </a:ext>
            </a:extLst>
          </p:cNvPr>
          <p:cNvSpPr/>
          <p:nvPr/>
        </p:nvSpPr>
        <p:spPr>
          <a:xfrm>
            <a:off x="3389991" y="2664873"/>
            <a:ext cx="1450426"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 name="Rechthoek 24">
            <a:extLst>
              <a:ext uri="{FF2B5EF4-FFF2-40B4-BE49-F238E27FC236}">
                <a16:creationId xmlns:a16="http://schemas.microsoft.com/office/drawing/2014/main" id="{21B67B70-08B8-4BCE-BD5A-F41049BEA463}"/>
              </a:ext>
            </a:extLst>
          </p:cNvPr>
          <p:cNvSpPr/>
          <p:nvPr/>
        </p:nvSpPr>
        <p:spPr>
          <a:xfrm>
            <a:off x="4920831" y="2654366"/>
            <a:ext cx="3762703"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6" name="Pijl: rechts 25">
            <a:extLst>
              <a:ext uri="{FF2B5EF4-FFF2-40B4-BE49-F238E27FC236}">
                <a16:creationId xmlns:a16="http://schemas.microsoft.com/office/drawing/2014/main" id="{406BEAA4-4413-45DE-AAC8-9A68A473D823}"/>
              </a:ext>
            </a:extLst>
          </p:cNvPr>
          <p:cNvSpPr/>
          <p:nvPr/>
        </p:nvSpPr>
        <p:spPr>
          <a:xfrm rot="12812205">
            <a:off x="3775959" y="5287245"/>
            <a:ext cx="2230837"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hthoek 26">
            <a:extLst>
              <a:ext uri="{FF2B5EF4-FFF2-40B4-BE49-F238E27FC236}">
                <a16:creationId xmlns:a16="http://schemas.microsoft.com/office/drawing/2014/main" id="{0AE03177-D2A5-447E-8288-F51CD07101D0}"/>
              </a:ext>
            </a:extLst>
          </p:cNvPr>
          <p:cNvSpPr/>
          <p:nvPr/>
        </p:nvSpPr>
        <p:spPr>
          <a:xfrm>
            <a:off x="3394843" y="3898779"/>
            <a:ext cx="1450426" cy="114300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8" name="Rechthoek 27">
            <a:extLst>
              <a:ext uri="{FF2B5EF4-FFF2-40B4-BE49-F238E27FC236}">
                <a16:creationId xmlns:a16="http://schemas.microsoft.com/office/drawing/2014/main" id="{C3ACF7BF-2535-4521-BDA3-A6DD0B686430}"/>
              </a:ext>
            </a:extLst>
          </p:cNvPr>
          <p:cNvSpPr/>
          <p:nvPr/>
        </p:nvSpPr>
        <p:spPr>
          <a:xfrm>
            <a:off x="7233108" y="1430967"/>
            <a:ext cx="1450426"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 name="Rechthoek 28">
            <a:extLst>
              <a:ext uri="{FF2B5EF4-FFF2-40B4-BE49-F238E27FC236}">
                <a16:creationId xmlns:a16="http://schemas.microsoft.com/office/drawing/2014/main" id="{98A95BD0-3B92-4645-85B9-01145741DACF}"/>
              </a:ext>
            </a:extLst>
          </p:cNvPr>
          <p:cNvSpPr/>
          <p:nvPr/>
        </p:nvSpPr>
        <p:spPr>
          <a:xfrm>
            <a:off x="3361321" y="1418613"/>
            <a:ext cx="3762703"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0" name="Rechthoek 29">
            <a:extLst>
              <a:ext uri="{FF2B5EF4-FFF2-40B4-BE49-F238E27FC236}">
                <a16:creationId xmlns:a16="http://schemas.microsoft.com/office/drawing/2014/main" id="{21B6E114-245E-4722-8E95-DBFFE06D49B6}"/>
              </a:ext>
            </a:extLst>
          </p:cNvPr>
          <p:cNvSpPr/>
          <p:nvPr/>
        </p:nvSpPr>
        <p:spPr>
          <a:xfrm>
            <a:off x="3389991" y="2664873"/>
            <a:ext cx="1450426"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1" name="Rechthoek 30">
            <a:extLst>
              <a:ext uri="{FF2B5EF4-FFF2-40B4-BE49-F238E27FC236}">
                <a16:creationId xmlns:a16="http://schemas.microsoft.com/office/drawing/2014/main" id="{40AF307D-9BB1-4053-80FB-C381A0DA63D5}"/>
              </a:ext>
            </a:extLst>
          </p:cNvPr>
          <p:cNvSpPr/>
          <p:nvPr/>
        </p:nvSpPr>
        <p:spPr>
          <a:xfrm>
            <a:off x="4920831" y="2654365"/>
            <a:ext cx="3762703" cy="1143001"/>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Rechthoek 31">
            <a:extLst>
              <a:ext uri="{FF2B5EF4-FFF2-40B4-BE49-F238E27FC236}">
                <a16:creationId xmlns:a16="http://schemas.microsoft.com/office/drawing/2014/main" id="{F3EB8C58-CEC4-480B-8D2E-7505412F6C8F}"/>
              </a:ext>
            </a:extLst>
          </p:cNvPr>
          <p:cNvSpPr/>
          <p:nvPr/>
        </p:nvSpPr>
        <p:spPr>
          <a:xfrm>
            <a:off x="3394843" y="3898779"/>
            <a:ext cx="1450426" cy="1143000"/>
          </a:xfrm>
          <a:prstGeom prst="rect">
            <a:avLst/>
          </a:prstGeom>
          <a:noFill/>
          <a:ln w="28575">
            <a:solidFill>
              <a:srgbClr val="70AD47">
                <a:alpha val="25098"/>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3" name="Rechthoek 32">
            <a:extLst>
              <a:ext uri="{FF2B5EF4-FFF2-40B4-BE49-F238E27FC236}">
                <a16:creationId xmlns:a16="http://schemas.microsoft.com/office/drawing/2014/main" id="{C6063483-14FE-4F2B-9BDC-77B5E5EE701A}"/>
              </a:ext>
            </a:extLst>
          </p:cNvPr>
          <p:cNvSpPr/>
          <p:nvPr/>
        </p:nvSpPr>
        <p:spPr>
          <a:xfrm>
            <a:off x="3363313" y="5103370"/>
            <a:ext cx="5320221" cy="31531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4" name="Pijl: rechts 33">
            <a:extLst>
              <a:ext uri="{FF2B5EF4-FFF2-40B4-BE49-F238E27FC236}">
                <a16:creationId xmlns:a16="http://schemas.microsoft.com/office/drawing/2014/main" id="{CCA187A3-F488-4E3E-B3B2-0F1458BAE6C0}"/>
              </a:ext>
            </a:extLst>
          </p:cNvPr>
          <p:cNvSpPr/>
          <p:nvPr/>
        </p:nvSpPr>
        <p:spPr>
          <a:xfrm rot="18378832">
            <a:off x="3395978" y="5764180"/>
            <a:ext cx="1674689"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hthoek 34">
            <a:extLst>
              <a:ext uri="{FF2B5EF4-FFF2-40B4-BE49-F238E27FC236}">
                <a16:creationId xmlns:a16="http://schemas.microsoft.com/office/drawing/2014/main" id="{5D950974-6AB7-457E-AF64-38BF8873A624}"/>
              </a:ext>
            </a:extLst>
          </p:cNvPr>
          <p:cNvSpPr/>
          <p:nvPr/>
        </p:nvSpPr>
        <p:spPr>
          <a:xfrm>
            <a:off x="7233108" y="1430967"/>
            <a:ext cx="1450426" cy="1143000"/>
          </a:xfrm>
          <a:prstGeom prst="rect">
            <a:avLst/>
          </a:prstGeom>
          <a:solidFill>
            <a:srgbClr val="FFFFFF">
              <a:alpha val="74902"/>
            </a:srgb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pic1</a:t>
            </a:r>
            <a:endParaRPr lang="en-GB" dirty="0"/>
          </a:p>
        </p:txBody>
      </p:sp>
      <p:sp>
        <p:nvSpPr>
          <p:cNvPr id="36" name="Rechthoek 35">
            <a:extLst>
              <a:ext uri="{FF2B5EF4-FFF2-40B4-BE49-F238E27FC236}">
                <a16:creationId xmlns:a16="http://schemas.microsoft.com/office/drawing/2014/main" id="{F4329FB7-F851-4AE3-B553-D94380FCF767}"/>
              </a:ext>
            </a:extLst>
          </p:cNvPr>
          <p:cNvSpPr/>
          <p:nvPr/>
        </p:nvSpPr>
        <p:spPr>
          <a:xfrm>
            <a:off x="3361321" y="1418613"/>
            <a:ext cx="3762703" cy="1143000"/>
          </a:xfrm>
          <a:prstGeom prst="rect">
            <a:avLst/>
          </a:prstGeom>
          <a:solidFill>
            <a:srgbClr val="FFFFFF">
              <a:alpha val="74902"/>
            </a:srgb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paragraph1</a:t>
            </a:r>
            <a:endParaRPr lang="en-GB" dirty="0"/>
          </a:p>
        </p:txBody>
      </p:sp>
      <p:sp>
        <p:nvSpPr>
          <p:cNvPr id="37" name="Rechthoek 36">
            <a:extLst>
              <a:ext uri="{FF2B5EF4-FFF2-40B4-BE49-F238E27FC236}">
                <a16:creationId xmlns:a16="http://schemas.microsoft.com/office/drawing/2014/main" id="{221CA56D-D01F-47F7-AC69-CA77A1C986DC}"/>
              </a:ext>
            </a:extLst>
          </p:cNvPr>
          <p:cNvSpPr/>
          <p:nvPr/>
        </p:nvSpPr>
        <p:spPr>
          <a:xfrm>
            <a:off x="3368971" y="2664873"/>
            <a:ext cx="1450426" cy="1143000"/>
          </a:xfrm>
          <a:prstGeom prst="rect">
            <a:avLst/>
          </a:prstGeom>
          <a:solidFill>
            <a:srgbClr val="FFFFFF">
              <a:alpha val="74902"/>
            </a:srgb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pic2</a:t>
            </a:r>
            <a:endParaRPr lang="en-GB" dirty="0"/>
          </a:p>
        </p:txBody>
      </p:sp>
      <p:sp>
        <p:nvSpPr>
          <p:cNvPr id="38" name="Rechthoek 37">
            <a:extLst>
              <a:ext uri="{FF2B5EF4-FFF2-40B4-BE49-F238E27FC236}">
                <a16:creationId xmlns:a16="http://schemas.microsoft.com/office/drawing/2014/main" id="{DB59F151-09DC-418A-A2C6-2181B1CDF7AA}"/>
              </a:ext>
            </a:extLst>
          </p:cNvPr>
          <p:cNvSpPr/>
          <p:nvPr/>
        </p:nvSpPr>
        <p:spPr>
          <a:xfrm>
            <a:off x="4920831" y="2654366"/>
            <a:ext cx="3762703" cy="1143000"/>
          </a:xfrm>
          <a:prstGeom prst="rect">
            <a:avLst/>
          </a:prstGeom>
          <a:solidFill>
            <a:srgbClr val="FFFFFF">
              <a:alpha val="74902"/>
            </a:srgb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paragraph2</a:t>
            </a:r>
            <a:endParaRPr lang="en-GB" dirty="0"/>
          </a:p>
        </p:txBody>
      </p:sp>
      <p:sp>
        <p:nvSpPr>
          <p:cNvPr id="39" name="Rechthoek 38">
            <a:extLst>
              <a:ext uri="{FF2B5EF4-FFF2-40B4-BE49-F238E27FC236}">
                <a16:creationId xmlns:a16="http://schemas.microsoft.com/office/drawing/2014/main" id="{989D4709-05E0-499F-A580-914CACBEDEA6}"/>
              </a:ext>
            </a:extLst>
          </p:cNvPr>
          <p:cNvSpPr/>
          <p:nvPr/>
        </p:nvSpPr>
        <p:spPr>
          <a:xfrm>
            <a:off x="3373823" y="3898779"/>
            <a:ext cx="1450426" cy="1143000"/>
          </a:xfrm>
          <a:prstGeom prst="rect">
            <a:avLst/>
          </a:prstGeom>
          <a:solidFill>
            <a:srgbClr val="FFFFFF">
              <a:alpha val="74902"/>
            </a:srgb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pic3</a:t>
            </a:r>
            <a:endParaRPr lang="en-GB" dirty="0"/>
          </a:p>
        </p:txBody>
      </p:sp>
      <p:sp>
        <p:nvSpPr>
          <p:cNvPr id="40" name="Rechthoek 39">
            <a:extLst>
              <a:ext uri="{FF2B5EF4-FFF2-40B4-BE49-F238E27FC236}">
                <a16:creationId xmlns:a16="http://schemas.microsoft.com/office/drawing/2014/main" id="{15FA48BA-14AD-4691-A977-C4ED2AA6EFA6}"/>
              </a:ext>
            </a:extLst>
          </p:cNvPr>
          <p:cNvSpPr/>
          <p:nvPr/>
        </p:nvSpPr>
        <p:spPr>
          <a:xfrm>
            <a:off x="3363313" y="5103370"/>
            <a:ext cx="5320221" cy="315310"/>
          </a:xfrm>
          <a:prstGeom prst="rect">
            <a:avLst/>
          </a:prstGeom>
          <a:solidFill>
            <a:srgbClr val="FFFFFF">
              <a:alpha val="74902"/>
            </a:srgb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footer</a:t>
            </a:r>
            <a:endParaRPr lang="en-GB" dirty="0"/>
          </a:p>
        </p:txBody>
      </p:sp>
      <p:sp>
        <p:nvSpPr>
          <p:cNvPr id="41" name="Rechthoek 40">
            <a:extLst>
              <a:ext uri="{FF2B5EF4-FFF2-40B4-BE49-F238E27FC236}">
                <a16:creationId xmlns:a16="http://schemas.microsoft.com/office/drawing/2014/main" id="{631FA874-0280-4120-A0A8-7A750B7D02B4}"/>
              </a:ext>
            </a:extLst>
          </p:cNvPr>
          <p:cNvSpPr/>
          <p:nvPr/>
        </p:nvSpPr>
        <p:spPr>
          <a:xfrm>
            <a:off x="3368971" y="1033052"/>
            <a:ext cx="5320221" cy="315310"/>
          </a:xfrm>
          <a:prstGeom prst="rect">
            <a:avLst/>
          </a:prstGeom>
          <a:solidFill>
            <a:srgbClr val="FFFFFF">
              <a:alpha val="74902"/>
            </a:srgb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header</a:t>
            </a:r>
            <a:endParaRPr lang="en-GB" dirty="0"/>
          </a:p>
        </p:txBody>
      </p:sp>
    </p:spTree>
    <p:extLst>
      <p:ext uri="{BB962C8B-B14F-4D97-AF65-F5344CB8AC3E}">
        <p14:creationId xmlns:p14="http://schemas.microsoft.com/office/powerpoint/2010/main" val="175686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1"/>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5"/>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6"/>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7"/>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9"/>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0"/>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1"/>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2"/>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3"/>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4"/>
                                        </p:tgtEl>
                                        <p:attrNameLst>
                                          <p:attrName>style.visibility</p:attrName>
                                        </p:attrNameLst>
                                      </p:cBhvr>
                                      <p:to>
                                        <p:strVal val="hidden"/>
                                      </p:to>
                                    </p:set>
                                  </p:childTnLst>
                                </p:cTn>
                              </p:par>
                              <p:par>
                                <p:cTn id="119" presetID="1" presetClass="entr" presetSubtype="0" fill="hold" grpId="0" nodeType="withEffect">
                                  <p:stCondLst>
                                    <p:cond delay="0"/>
                                  </p:stCondLst>
                                  <p:childTnLst>
                                    <p:set>
                                      <p:cBhvr>
                                        <p:cTn id="120" dur="1" fill="hold">
                                          <p:stCondLst>
                                            <p:cond delay="0"/>
                                          </p:stCondLst>
                                        </p:cTn>
                                        <p:tgtEl>
                                          <p:spTgt spid="3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7" grpId="0" animBg="1"/>
      <p:bldP spid="7" grpId="1"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6" grpId="0" animBg="1"/>
      <p:bldP spid="37" grpId="0" animBg="1"/>
      <p:bldP spid="38" grpId="0" animBg="1"/>
      <p:bldP spid="39" grpId="0" animBg="1"/>
      <p:bldP spid="40" grpId="0" animBg="1"/>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80</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pic>
        <p:nvPicPr>
          <p:cNvPr id="14" name="Afbeelding 13">
            <a:extLst>
              <a:ext uri="{FF2B5EF4-FFF2-40B4-BE49-F238E27FC236}">
                <a16:creationId xmlns:a16="http://schemas.microsoft.com/office/drawing/2014/main" id="{89E708D0-A848-4B0A-A685-50572C9A2D0F}"/>
              </a:ext>
            </a:extLst>
          </p:cNvPr>
          <p:cNvPicPr>
            <a:picLocks noChangeAspect="1"/>
          </p:cNvPicPr>
          <p:nvPr/>
        </p:nvPicPr>
        <p:blipFill>
          <a:blip r:embed="rId4"/>
          <a:stretch>
            <a:fillRect/>
          </a:stretch>
        </p:blipFill>
        <p:spPr>
          <a:xfrm>
            <a:off x="757706" y="1453530"/>
            <a:ext cx="3152381" cy="4647619"/>
          </a:xfrm>
          <a:prstGeom prst="rect">
            <a:avLst/>
          </a:prstGeom>
        </p:spPr>
      </p:pic>
      <p:pic>
        <p:nvPicPr>
          <p:cNvPr id="21" name="Afbeelding 20">
            <a:extLst>
              <a:ext uri="{FF2B5EF4-FFF2-40B4-BE49-F238E27FC236}">
                <a16:creationId xmlns:a16="http://schemas.microsoft.com/office/drawing/2014/main" id="{08991BE4-F036-437B-B0FE-3279EA499BA8}"/>
              </a:ext>
            </a:extLst>
          </p:cNvPr>
          <p:cNvPicPr>
            <a:picLocks noChangeAspect="1"/>
          </p:cNvPicPr>
          <p:nvPr/>
        </p:nvPicPr>
        <p:blipFill>
          <a:blip r:embed="rId5"/>
          <a:stretch>
            <a:fillRect/>
          </a:stretch>
        </p:blipFill>
        <p:spPr>
          <a:xfrm>
            <a:off x="3971682" y="947606"/>
            <a:ext cx="2780448" cy="5910394"/>
          </a:xfrm>
          <a:prstGeom prst="rect">
            <a:avLst/>
          </a:prstGeom>
          <a:ln w="38100">
            <a:solidFill>
              <a:srgbClr val="FFC000"/>
            </a:solidFill>
          </a:ln>
        </p:spPr>
      </p:pic>
      <p:sp>
        <p:nvSpPr>
          <p:cNvPr id="22" name="Rechthoek 21">
            <a:extLst>
              <a:ext uri="{FF2B5EF4-FFF2-40B4-BE49-F238E27FC236}">
                <a16:creationId xmlns:a16="http://schemas.microsoft.com/office/drawing/2014/main" id="{79687029-9973-42C7-ABF5-E8F3F2C5C9FD}"/>
              </a:ext>
            </a:extLst>
          </p:cNvPr>
          <p:cNvSpPr/>
          <p:nvPr/>
        </p:nvSpPr>
        <p:spPr>
          <a:xfrm>
            <a:off x="4266912" y="2902379"/>
            <a:ext cx="123403" cy="143131"/>
          </a:xfrm>
          <a:prstGeom prst="rect">
            <a:avLst/>
          </a:prstGeom>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3" name="Rechthoek 22">
            <a:extLst>
              <a:ext uri="{FF2B5EF4-FFF2-40B4-BE49-F238E27FC236}">
                <a16:creationId xmlns:a16="http://schemas.microsoft.com/office/drawing/2014/main" id="{93C63376-416C-4ED8-BE1C-179E104D68DD}"/>
              </a:ext>
            </a:extLst>
          </p:cNvPr>
          <p:cNvSpPr/>
          <p:nvPr/>
        </p:nvSpPr>
        <p:spPr>
          <a:xfrm>
            <a:off x="4266911" y="4376902"/>
            <a:ext cx="123403" cy="14313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4" name="Rechthoek 23">
            <a:extLst>
              <a:ext uri="{FF2B5EF4-FFF2-40B4-BE49-F238E27FC236}">
                <a16:creationId xmlns:a16="http://schemas.microsoft.com/office/drawing/2014/main" id="{D05D5707-7569-4A3C-87B2-57516DAC920F}"/>
              </a:ext>
            </a:extLst>
          </p:cNvPr>
          <p:cNvSpPr/>
          <p:nvPr/>
        </p:nvSpPr>
        <p:spPr>
          <a:xfrm>
            <a:off x="4266911" y="5825653"/>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5" name="Rechthoek 24">
            <a:extLst>
              <a:ext uri="{FF2B5EF4-FFF2-40B4-BE49-F238E27FC236}">
                <a16:creationId xmlns:a16="http://schemas.microsoft.com/office/drawing/2014/main" id="{1C6FC6BF-7ADA-4081-A2BF-4A468883F88E}"/>
              </a:ext>
            </a:extLst>
          </p:cNvPr>
          <p:cNvSpPr/>
          <p:nvPr/>
        </p:nvSpPr>
        <p:spPr>
          <a:xfrm>
            <a:off x="3964054" y="4761726"/>
            <a:ext cx="3065417" cy="439440"/>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 name="Rechthoek 25">
            <a:extLst>
              <a:ext uri="{FF2B5EF4-FFF2-40B4-BE49-F238E27FC236}">
                <a16:creationId xmlns:a16="http://schemas.microsoft.com/office/drawing/2014/main" id="{DE74C4D3-BCC8-4965-8D19-07840D22A0D1}"/>
              </a:ext>
            </a:extLst>
          </p:cNvPr>
          <p:cNvSpPr/>
          <p:nvPr/>
        </p:nvSpPr>
        <p:spPr>
          <a:xfrm>
            <a:off x="3947310" y="6176867"/>
            <a:ext cx="3065417" cy="439440"/>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Tekstvak 11">
            <a:extLst>
              <a:ext uri="{FF2B5EF4-FFF2-40B4-BE49-F238E27FC236}">
                <a16:creationId xmlns:a16="http://schemas.microsoft.com/office/drawing/2014/main" id="{11A13ADB-5406-49C7-A96B-B48BE3F13210}"/>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5791643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81</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pic>
        <p:nvPicPr>
          <p:cNvPr id="14" name="Afbeelding 13">
            <a:extLst>
              <a:ext uri="{FF2B5EF4-FFF2-40B4-BE49-F238E27FC236}">
                <a16:creationId xmlns:a16="http://schemas.microsoft.com/office/drawing/2014/main" id="{89E708D0-A848-4B0A-A685-50572C9A2D0F}"/>
              </a:ext>
            </a:extLst>
          </p:cNvPr>
          <p:cNvPicPr>
            <a:picLocks noChangeAspect="1"/>
          </p:cNvPicPr>
          <p:nvPr/>
        </p:nvPicPr>
        <p:blipFill>
          <a:blip r:embed="rId4"/>
          <a:stretch>
            <a:fillRect/>
          </a:stretch>
        </p:blipFill>
        <p:spPr>
          <a:xfrm>
            <a:off x="757706" y="1453530"/>
            <a:ext cx="3152381" cy="4647619"/>
          </a:xfrm>
          <a:prstGeom prst="rect">
            <a:avLst/>
          </a:prstGeom>
        </p:spPr>
      </p:pic>
      <p:pic>
        <p:nvPicPr>
          <p:cNvPr id="19" name="Afbeelding 18">
            <a:extLst>
              <a:ext uri="{FF2B5EF4-FFF2-40B4-BE49-F238E27FC236}">
                <a16:creationId xmlns:a16="http://schemas.microsoft.com/office/drawing/2014/main" id="{FBDA1D1A-171D-4220-84A1-2AE755077A54}"/>
              </a:ext>
            </a:extLst>
          </p:cNvPr>
          <p:cNvPicPr>
            <a:picLocks noChangeAspect="1"/>
          </p:cNvPicPr>
          <p:nvPr/>
        </p:nvPicPr>
        <p:blipFill>
          <a:blip r:embed="rId5"/>
          <a:stretch>
            <a:fillRect/>
          </a:stretch>
        </p:blipFill>
        <p:spPr>
          <a:xfrm>
            <a:off x="7780369" y="1249594"/>
            <a:ext cx="4411631" cy="5055491"/>
          </a:xfrm>
          <a:prstGeom prst="rect">
            <a:avLst/>
          </a:prstGeom>
          <a:ln w="38100">
            <a:solidFill>
              <a:srgbClr val="0070C0"/>
            </a:solidFill>
          </a:ln>
        </p:spPr>
      </p:pic>
      <p:sp>
        <p:nvSpPr>
          <p:cNvPr id="7" name="Pijl: omhoog 6">
            <a:extLst>
              <a:ext uri="{FF2B5EF4-FFF2-40B4-BE49-F238E27FC236}">
                <a16:creationId xmlns:a16="http://schemas.microsoft.com/office/drawing/2014/main" id="{5B4AEA02-3CE8-4EB0-9F21-C0C4E898EA66}"/>
              </a:ext>
            </a:extLst>
          </p:cNvPr>
          <p:cNvSpPr/>
          <p:nvPr/>
        </p:nvSpPr>
        <p:spPr>
          <a:xfrm rot="423615">
            <a:off x="7922539" y="1591924"/>
            <a:ext cx="269966" cy="1377108"/>
          </a:xfrm>
          <a:prstGeom prst="upArrow">
            <a:avLst/>
          </a:prstGeom>
          <a:solidFill>
            <a:srgbClr val="FF0000"/>
          </a:solidFill>
          <a:ln w="381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Pijl: omhoog 19">
            <a:extLst>
              <a:ext uri="{FF2B5EF4-FFF2-40B4-BE49-F238E27FC236}">
                <a16:creationId xmlns:a16="http://schemas.microsoft.com/office/drawing/2014/main" id="{C9B4B61A-6561-4D0E-A579-B8E58597CFFF}"/>
              </a:ext>
            </a:extLst>
          </p:cNvPr>
          <p:cNvSpPr/>
          <p:nvPr/>
        </p:nvSpPr>
        <p:spPr>
          <a:xfrm rot="423615">
            <a:off x="8001349" y="1899474"/>
            <a:ext cx="269966" cy="2659481"/>
          </a:xfrm>
          <a:prstGeom prst="upArrow">
            <a:avLst/>
          </a:prstGeom>
          <a:solidFill>
            <a:srgbClr val="00FF00"/>
          </a:solidFill>
          <a:ln w="381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15" name="Afbeelding 14">
            <a:extLst>
              <a:ext uri="{FF2B5EF4-FFF2-40B4-BE49-F238E27FC236}">
                <a16:creationId xmlns:a16="http://schemas.microsoft.com/office/drawing/2014/main" id="{515C2010-91AF-497D-B347-2DD1A7B0F81D}"/>
              </a:ext>
            </a:extLst>
          </p:cNvPr>
          <p:cNvPicPr>
            <a:picLocks noChangeAspect="1"/>
          </p:cNvPicPr>
          <p:nvPr/>
        </p:nvPicPr>
        <p:blipFill>
          <a:blip r:embed="rId6"/>
          <a:stretch>
            <a:fillRect/>
          </a:stretch>
        </p:blipFill>
        <p:spPr>
          <a:xfrm>
            <a:off x="3971682" y="947606"/>
            <a:ext cx="2780448" cy="5910394"/>
          </a:xfrm>
          <a:prstGeom prst="rect">
            <a:avLst/>
          </a:prstGeom>
          <a:ln w="38100">
            <a:solidFill>
              <a:srgbClr val="FFC000"/>
            </a:solidFill>
          </a:ln>
        </p:spPr>
      </p:pic>
      <p:sp>
        <p:nvSpPr>
          <p:cNvPr id="21" name="Rechthoek 20">
            <a:extLst>
              <a:ext uri="{FF2B5EF4-FFF2-40B4-BE49-F238E27FC236}">
                <a16:creationId xmlns:a16="http://schemas.microsoft.com/office/drawing/2014/main" id="{78C1F47F-8585-42AE-B4CB-A8D095816E27}"/>
              </a:ext>
            </a:extLst>
          </p:cNvPr>
          <p:cNvSpPr/>
          <p:nvPr/>
        </p:nvSpPr>
        <p:spPr>
          <a:xfrm>
            <a:off x="4266912" y="2902379"/>
            <a:ext cx="123403" cy="143131"/>
          </a:xfrm>
          <a:prstGeom prst="rect">
            <a:avLst/>
          </a:prstGeom>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2" name="Rechthoek 21">
            <a:extLst>
              <a:ext uri="{FF2B5EF4-FFF2-40B4-BE49-F238E27FC236}">
                <a16:creationId xmlns:a16="http://schemas.microsoft.com/office/drawing/2014/main" id="{A3698493-5612-4933-8DA7-DCF4D56A481C}"/>
              </a:ext>
            </a:extLst>
          </p:cNvPr>
          <p:cNvSpPr/>
          <p:nvPr/>
        </p:nvSpPr>
        <p:spPr>
          <a:xfrm>
            <a:off x="4266911" y="4376902"/>
            <a:ext cx="123403" cy="14313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3" name="Rechthoek 22">
            <a:extLst>
              <a:ext uri="{FF2B5EF4-FFF2-40B4-BE49-F238E27FC236}">
                <a16:creationId xmlns:a16="http://schemas.microsoft.com/office/drawing/2014/main" id="{A215A4CE-F295-4495-A718-A5CCBF16496D}"/>
              </a:ext>
            </a:extLst>
          </p:cNvPr>
          <p:cNvSpPr/>
          <p:nvPr/>
        </p:nvSpPr>
        <p:spPr>
          <a:xfrm>
            <a:off x="4266911" y="5825653"/>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4" name="Rechthoek 23">
            <a:extLst>
              <a:ext uri="{FF2B5EF4-FFF2-40B4-BE49-F238E27FC236}">
                <a16:creationId xmlns:a16="http://schemas.microsoft.com/office/drawing/2014/main" id="{6547034D-F466-47F7-A161-D9CB2225D869}"/>
              </a:ext>
            </a:extLst>
          </p:cNvPr>
          <p:cNvSpPr/>
          <p:nvPr/>
        </p:nvSpPr>
        <p:spPr>
          <a:xfrm>
            <a:off x="3964054" y="4761726"/>
            <a:ext cx="3065417" cy="439440"/>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5" name="Rechthoek 24">
            <a:extLst>
              <a:ext uri="{FF2B5EF4-FFF2-40B4-BE49-F238E27FC236}">
                <a16:creationId xmlns:a16="http://schemas.microsoft.com/office/drawing/2014/main" id="{8E28C5CD-30C2-4469-AC4E-7C704CC1791C}"/>
              </a:ext>
            </a:extLst>
          </p:cNvPr>
          <p:cNvSpPr/>
          <p:nvPr/>
        </p:nvSpPr>
        <p:spPr>
          <a:xfrm>
            <a:off x="3947310" y="6176867"/>
            <a:ext cx="3065417" cy="439440"/>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6" name="Tekstvak 15">
            <a:extLst>
              <a:ext uri="{FF2B5EF4-FFF2-40B4-BE49-F238E27FC236}">
                <a16:creationId xmlns:a16="http://schemas.microsoft.com/office/drawing/2014/main" id="{6DD96368-4B7B-458E-8C32-C36F66E9FDF6}"/>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79785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F2F17FEE-DD74-465E-8596-1F8B936B540A}"/>
              </a:ext>
            </a:extLst>
          </p:cNvPr>
          <p:cNvPicPr>
            <a:picLocks noChangeAspect="1"/>
          </p:cNvPicPr>
          <p:nvPr/>
        </p:nvPicPr>
        <p:blipFill>
          <a:blip r:embed="rId4"/>
          <a:stretch>
            <a:fillRect/>
          </a:stretch>
        </p:blipFill>
        <p:spPr>
          <a:xfrm>
            <a:off x="3971682" y="947606"/>
            <a:ext cx="2780448" cy="5910394"/>
          </a:xfrm>
          <a:prstGeom prst="rect">
            <a:avLst/>
          </a:prstGeom>
          <a:ln w="38100">
            <a:solidFill>
              <a:srgbClr val="FFC000"/>
            </a:solidFill>
          </a:ln>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82</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pic>
        <p:nvPicPr>
          <p:cNvPr id="14" name="Afbeelding 13">
            <a:extLst>
              <a:ext uri="{FF2B5EF4-FFF2-40B4-BE49-F238E27FC236}">
                <a16:creationId xmlns:a16="http://schemas.microsoft.com/office/drawing/2014/main" id="{89E708D0-A848-4B0A-A685-50572C9A2D0F}"/>
              </a:ext>
            </a:extLst>
          </p:cNvPr>
          <p:cNvPicPr>
            <a:picLocks noChangeAspect="1"/>
          </p:cNvPicPr>
          <p:nvPr/>
        </p:nvPicPr>
        <p:blipFill>
          <a:blip r:embed="rId5"/>
          <a:stretch>
            <a:fillRect/>
          </a:stretch>
        </p:blipFill>
        <p:spPr>
          <a:xfrm>
            <a:off x="757706" y="1453530"/>
            <a:ext cx="3152381" cy="4647619"/>
          </a:xfrm>
          <a:prstGeom prst="rect">
            <a:avLst/>
          </a:prstGeom>
        </p:spPr>
      </p:pic>
      <p:sp>
        <p:nvSpPr>
          <p:cNvPr id="16" name="Rechthoek 15">
            <a:extLst>
              <a:ext uri="{FF2B5EF4-FFF2-40B4-BE49-F238E27FC236}">
                <a16:creationId xmlns:a16="http://schemas.microsoft.com/office/drawing/2014/main" id="{9BCE208D-F801-4BB6-9439-EFD9FE37D028}"/>
              </a:ext>
            </a:extLst>
          </p:cNvPr>
          <p:cNvSpPr/>
          <p:nvPr/>
        </p:nvSpPr>
        <p:spPr>
          <a:xfrm>
            <a:off x="4266912" y="2902379"/>
            <a:ext cx="123403" cy="143131"/>
          </a:xfrm>
          <a:prstGeom prst="rect">
            <a:avLst/>
          </a:prstGeom>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7" name="Rechthoek 16">
            <a:extLst>
              <a:ext uri="{FF2B5EF4-FFF2-40B4-BE49-F238E27FC236}">
                <a16:creationId xmlns:a16="http://schemas.microsoft.com/office/drawing/2014/main" id="{F8D1952E-2F9E-4DDD-A9AF-8C46C3C9DAD8}"/>
              </a:ext>
            </a:extLst>
          </p:cNvPr>
          <p:cNvSpPr/>
          <p:nvPr/>
        </p:nvSpPr>
        <p:spPr>
          <a:xfrm>
            <a:off x="4266911" y="4376902"/>
            <a:ext cx="123403" cy="14313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8" name="Rechthoek 17">
            <a:extLst>
              <a:ext uri="{FF2B5EF4-FFF2-40B4-BE49-F238E27FC236}">
                <a16:creationId xmlns:a16="http://schemas.microsoft.com/office/drawing/2014/main" id="{7788C99B-E80D-46F5-9A7D-E866A80648D1}"/>
              </a:ext>
            </a:extLst>
          </p:cNvPr>
          <p:cNvSpPr/>
          <p:nvPr/>
        </p:nvSpPr>
        <p:spPr>
          <a:xfrm>
            <a:off x="4266911" y="5825653"/>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2" name="Rechthoek 11">
            <a:extLst>
              <a:ext uri="{FF2B5EF4-FFF2-40B4-BE49-F238E27FC236}">
                <a16:creationId xmlns:a16="http://schemas.microsoft.com/office/drawing/2014/main" id="{D631B8EE-73E6-4933-8C63-3495252996FA}"/>
              </a:ext>
            </a:extLst>
          </p:cNvPr>
          <p:cNvSpPr/>
          <p:nvPr/>
        </p:nvSpPr>
        <p:spPr>
          <a:xfrm>
            <a:off x="3964054" y="4761726"/>
            <a:ext cx="3065417" cy="439440"/>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2A98C355-2536-481C-8236-653FEE27A326}"/>
              </a:ext>
            </a:extLst>
          </p:cNvPr>
          <p:cNvSpPr/>
          <p:nvPr/>
        </p:nvSpPr>
        <p:spPr>
          <a:xfrm>
            <a:off x="3947310" y="6176867"/>
            <a:ext cx="3065417" cy="439440"/>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2" name="Afbeelding 1">
            <a:extLst>
              <a:ext uri="{FF2B5EF4-FFF2-40B4-BE49-F238E27FC236}">
                <a16:creationId xmlns:a16="http://schemas.microsoft.com/office/drawing/2014/main" id="{DA319A62-16CF-40E2-A353-8E77EC802E1E}"/>
              </a:ext>
            </a:extLst>
          </p:cNvPr>
          <p:cNvPicPr>
            <a:picLocks noChangeAspect="1"/>
          </p:cNvPicPr>
          <p:nvPr/>
        </p:nvPicPr>
        <p:blipFill>
          <a:blip r:embed="rId6"/>
          <a:stretch>
            <a:fillRect/>
          </a:stretch>
        </p:blipFill>
        <p:spPr>
          <a:xfrm>
            <a:off x="7625961" y="1903946"/>
            <a:ext cx="3714286" cy="3419048"/>
          </a:xfrm>
          <a:prstGeom prst="rect">
            <a:avLst/>
          </a:prstGeom>
          <a:ln w="38100">
            <a:solidFill>
              <a:srgbClr val="0070C0"/>
            </a:solidFill>
          </a:ln>
        </p:spPr>
      </p:pic>
      <p:sp>
        <p:nvSpPr>
          <p:cNvPr id="15" name="Tekstvak 14">
            <a:extLst>
              <a:ext uri="{FF2B5EF4-FFF2-40B4-BE49-F238E27FC236}">
                <a16:creationId xmlns:a16="http://schemas.microsoft.com/office/drawing/2014/main" id="{6173EB19-2D16-44D7-BADB-995A297674A4}"/>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38558190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360AD2B0-1F32-43EF-BD01-D98BF3DBDFB8}"/>
              </a:ext>
            </a:extLst>
          </p:cNvPr>
          <p:cNvPicPr>
            <a:picLocks noChangeAspect="1"/>
          </p:cNvPicPr>
          <p:nvPr/>
        </p:nvPicPr>
        <p:blipFill>
          <a:blip r:embed="rId4"/>
          <a:stretch>
            <a:fillRect/>
          </a:stretch>
        </p:blipFill>
        <p:spPr>
          <a:xfrm>
            <a:off x="4017317" y="923108"/>
            <a:ext cx="2693406" cy="5934891"/>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83</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pic>
        <p:nvPicPr>
          <p:cNvPr id="14" name="Afbeelding 13">
            <a:extLst>
              <a:ext uri="{FF2B5EF4-FFF2-40B4-BE49-F238E27FC236}">
                <a16:creationId xmlns:a16="http://schemas.microsoft.com/office/drawing/2014/main" id="{89E708D0-A848-4B0A-A685-50572C9A2D0F}"/>
              </a:ext>
            </a:extLst>
          </p:cNvPr>
          <p:cNvPicPr>
            <a:picLocks noChangeAspect="1"/>
          </p:cNvPicPr>
          <p:nvPr/>
        </p:nvPicPr>
        <p:blipFill>
          <a:blip r:embed="rId5"/>
          <a:stretch>
            <a:fillRect/>
          </a:stretch>
        </p:blipFill>
        <p:spPr>
          <a:xfrm>
            <a:off x="757706" y="1453530"/>
            <a:ext cx="3152381" cy="4647619"/>
          </a:xfrm>
          <a:prstGeom prst="rect">
            <a:avLst/>
          </a:prstGeom>
        </p:spPr>
      </p:pic>
      <p:sp>
        <p:nvSpPr>
          <p:cNvPr id="16" name="Rechthoek 15">
            <a:extLst>
              <a:ext uri="{FF2B5EF4-FFF2-40B4-BE49-F238E27FC236}">
                <a16:creationId xmlns:a16="http://schemas.microsoft.com/office/drawing/2014/main" id="{9BCE208D-F801-4BB6-9439-EFD9FE37D028}"/>
              </a:ext>
            </a:extLst>
          </p:cNvPr>
          <p:cNvSpPr/>
          <p:nvPr/>
        </p:nvSpPr>
        <p:spPr>
          <a:xfrm>
            <a:off x="4267363" y="2862938"/>
            <a:ext cx="123403" cy="143131"/>
          </a:xfrm>
          <a:prstGeom prst="rect">
            <a:avLst/>
          </a:prstGeom>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7" name="Rechthoek 16">
            <a:extLst>
              <a:ext uri="{FF2B5EF4-FFF2-40B4-BE49-F238E27FC236}">
                <a16:creationId xmlns:a16="http://schemas.microsoft.com/office/drawing/2014/main" id="{F8D1952E-2F9E-4DDD-A9AF-8C46C3C9DAD8}"/>
              </a:ext>
            </a:extLst>
          </p:cNvPr>
          <p:cNvSpPr/>
          <p:nvPr/>
        </p:nvSpPr>
        <p:spPr>
          <a:xfrm>
            <a:off x="4266911" y="4338912"/>
            <a:ext cx="123403" cy="14313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8" name="Rechthoek 17">
            <a:extLst>
              <a:ext uri="{FF2B5EF4-FFF2-40B4-BE49-F238E27FC236}">
                <a16:creationId xmlns:a16="http://schemas.microsoft.com/office/drawing/2014/main" id="{7788C99B-E80D-46F5-9A7D-E866A80648D1}"/>
              </a:ext>
            </a:extLst>
          </p:cNvPr>
          <p:cNvSpPr/>
          <p:nvPr/>
        </p:nvSpPr>
        <p:spPr>
          <a:xfrm>
            <a:off x="4266911" y="581488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1" name="Rechthoek 10">
            <a:extLst>
              <a:ext uri="{FF2B5EF4-FFF2-40B4-BE49-F238E27FC236}">
                <a16:creationId xmlns:a16="http://schemas.microsoft.com/office/drawing/2014/main" id="{D073237D-F06C-4494-8F2F-586108215977}"/>
              </a:ext>
            </a:extLst>
          </p:cNvPr>
          <p:cNvSpPr/>
          <p:nvPr/>
        </p:nvSpPr>
        <p:spPr>
          <a:xfrm>
            <a:off x="4017317" y="4517805"/>
            <a:ext cx="3065417" cy="255267"/>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Rechthoek 11">
            <a:extLst>
              <a:ext uri="{FF2B5EF4-FFF2-40B4-BE49-F238E27FC236}">
                <a16:creationId xmlns:a16="http://schemas.microsoft.com/office/drawing/2014/main" id="{E345A17E-EFB6-4205-82E0-EC93A191C27F}"/>
              </a:ext>
            </a:extLst>
          </p:cNvPr>
          <p:cNvSpPr/>
          <p:nvPr/>
        </p:nvSpPr>
        <p:spPr>
          <a:xfrm>
            <a:off x="4000573" y="5932946"/>
            <a:ext cx="3065417" cy="255267"/>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CB9A177C-AD53-4FBE-94BF-35FE3940CAEF}"/>
              </a:ext>
            </a:extLst>
          </p:cNvPr>
          <p:cNvSpPr/>
          <p:nvPr/>
        </p:nvSpPr>
        <p:spPr>
          <a:xfrm>
            <a:off x="4000572" y="3006069"/>
            <a:ext cx="3065417" cy="255267"/>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5" name="Tekstvak 14">
            <a:extLst>
              <a:ext uri="{FF2B5EF4-FFF2-40B4-BE49-F238E27FC236}">
                <a16:creationId xmlns:a16="http://schemas.microsoft.com/office/drawing/2014/main" id="{9838C378-1C7C-45C3-BF33-12EB89C21592}"/>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4094528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360AD2B0-1F32-43EF-BD01-D98BF3DBDFB8}"/>
              </a:ext>
            </a:extLst>
          </p:cNvPr>
          <p:cNvPicPr>
            <a:picLocks noChangeAspect="1"/>
          </p:cNvPicPr>
          <p:nvPr/>
        </p:nvPicPr>
        <p:blipFill>
          <a:blip r:embed="rId4"/>
          <a:stretch>
            <a:fillRect/>
          </a:stretch>
        </p:blipFill>
        <p:spPr>
          <a:xfrm>
            <a:off x="4017317" y="923108"/>
            <a:ext cx="2693406" cy="5934891"/>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84</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Z-index</a:t>
            </a:r>
            <a:endParaRPr lang="en-US" sz="3600" dirty="0">
              <a:solidFill>
                <a:schemeClr val="bg1"/>
              </a:solidFill>
            </a:endParaRPr>
          </a:p>
        </p:txBody>
      </p:sp>
      <p:pic>
        <p:nvPicPr>
          <p:cNvPr id="14" name="Afbeelding 13">
            <a:extLst>
              <a:ext uri="{FF2B5EF4-FFF2-40B4-BE49-F238E27FC236}">
                <a16:creationId xmlns:a16="http://schemas.microsoft.com/office/drawing/2014/main" id="{89E708D0-A848-4B0A-A685-50572C9A2D0F}"/>
              </a:ext>
            </a:extLst>
          </p:cNvPr>
          <p:cNvPicPr>
            <a:picLocks noChangeAspect="1"/>
          </p:cNvPicPr>
          <p:nvPr/>
        </p:nvPicPr>
        <p:blipFill>
          <a:blip r:embed="rId5"/>
          <a:stretch>
            <a:fillRect/>
          </a:stretch>
        </p:blipFill>
        <p:spPr>
          <a:xfrm>
            <a:off x="757706" y="1453530"/>
            <a:ext cx="3152381" cy="4647619"/>
          </a:xfrm>
          <a:prstGeom prst="rect">
            <a:avLst/>
          </a:prstGeom>
        </p:spPr>
      </p:pic>
      <p:sp>
        <p:nvSpPr>
          <p:cNvPr id="16" name="Rechthoek 15">
            <a:extLst>
              <a:ext uri="{FF2B5EF4-FFF2-40B4-BE49-F238E27FC236}">
                <a16:creationId xmlns:a16="http://schemas.microsoft.com/office/drawing/2014/main" id="{9BCE208D-F801-4BB6-9439-EFD9FE37D028}"/>
              </a:ext>
            </a:extLst>
          </p:cNvPr>
          <p:cNvSpPr/>
          <p:nvPr/>
        </p:nvSpPr>
        <p:spPr>
          <a:xfrm>
            <a:off x="4267363" y="2862938"/>
            <a:ext cx="123403" cy="143131"/>
          </a:xfrm>
          <a:prstGeom prst="rect">
            <a:avLst/>
          </a:prstGeom>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7" name="Rechthoek 16">
            <a:extLst>
              <a:ext uri="{FF2B5EF4-FFF2-40B4-BE49-F238E27FC236}">
                <a16:creationId xmlns:a16="http://schemas.microsoft.com/office/drawing/2014/main" id="{F8D1952E-2F9E-4DDD-A9AF-8C46C3C9DAD8}"/>
              </a:ext>
            </a:extLst>
          </p:cNvPr>
          <p:cNvSpPr/>
          <p:nvPr/>
        </p:nvSpPr>
        <p:spPr>
          <a:xfrm>
            <a:off x="4266911" y="4338912"/>
            <a:ext cx="123403" cy="14313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8" name="Rechthoek 17">
            <a:extLst>
              <a:ext uri="{FF2B5EF4-FFF2-40B4-BE49-F238E27FC236}">
                <a16:creationId xmlns:a16="http://schemas.microsoft.com/office/drawing/2014/main" id="{7788C99B-E80D-46F5-9A7D-E866A80648D1}"/>
              </a:ext>
            </a:extLst>
          </p:cNvPr>
          <p:cNvSpPr/>
          <p:nvPr/>
        </p:nvSpPr>
        <p:spPr>
          <a:xfrm>
            <a:off x="4266911" y="5814886"/>
            <a:ext cx="123403" cy="143131"/>
          </a:xfrm>
          <a:prstGeom prst="rect">
            <a:avLst/>
          </a:prstGeom>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1" name="Rechthoek 10">
            <a:extLst>
              <a:ext uri="{FF2B5EF4-FFF2-40B4-BE49-F238E27FC236}">
                <a16:creationId xmlns:a16="http://schemas.microsoft.com/office/drawing/2014/main" id="{D073237D-F06C-4494-8F2F-586108215977}"/>
              </a:ext>
            </a:extLst>
          </p:cNvPr>
          <p:cNvSpPr/>
          <p:nvPr/>
        </p:nvSpPr>
        <p:spPr>
          <a:xfrm>
            <a:off x="4017317" y="4517805"/>
            <a:ext cx="3065417" cy="255267"/>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2" name="Rechthoek 11">
            <a:extLst>
              <a:ext uri="{FF2B5EF4-FFF2-40B4-BE49-F238E27FC236}">
                <a16:creationId xmlns:a16="http://schemas.microsoft.com/office/drawing/2014/main" id="{E345A17E-EFB6-4205-82E0-EC93A191C27F}"/>
              </a:ext>
            </a:extLst>
          </p:cNvPr>
          <p:cNvSpPr/>
          <p:nvPr/>
        </p:nvSpPr>
        <p:spPr>
          <a:xfrm>
            <a:off x="4000573" y="5932946"/>
            <a:ext cx="3065417" cy="255267"/>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CB9A177C-AD53-4FBE-94BF-35FE3940CAEF}"/>
              </a:ext>
            </a:extLst>
          </p:cNvPr>
          <p:cNvSpPr/>
          <p:nvPr/>
        </p:nvSpPr>
        <p:spPr>
          <a:xfrm>
            <a:off x="4000572" y="3006069"/>
            <a:ext cx="3065417" cy="255267"/>
          </a:xfrm>
          <a:prstGeom prst="rect">
            <a:avLst/>
          </a:prstGeom>
          <a:noFill/>
          <a:ln w="38100">
            <a:solidFill>
              <a:srgbClr val="FF0000">
                <a:alpha val="50196"/>
              </a:srgb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pic>
        <p:nvPicPr>
          <p:cNvPr id="15" name="Afbeelding 14">
            <a:extLst>
              <a:ext uri="{FF2B5EF4-FFF2-40B4-BE49-F238E27FC236}">
                <a16:creationId xmlns:a16="http://schemas.microsoft.com/office/drawing/2014/main" id="{2953D838-FB20-4019-B135-08AD547F9DD4}"/>
              </a:ext>
            </a:extLst>
          </p:cNvPr>
          <p:cNvPicPr>
            <a:picLocks noChangeAspect="1"/>
          </p:cNvPicPr>
          <p:nvPr/>
        </p:nvPicPr>
        <p:blipFill>
          <a:blip r:embed="rId6"/>
          <a:stretch>
            <a:fillRect/>
          </a:stretch>
        </p:blipFill>
        <p:spPr>
          <a:xfrm>
            <a:off x="7316035" y="1037754"/>
            <a:ext cx="2415590" cy="2223582"/>
          </a:xfrm>
          <a:prstGeom prst="rect">
            <a:avLst/>
          </a:prstGeom>
          <a:ln w="38100">
            <a:solidFill>
              <a:srgbClr val="0070C0"/>
            </a:solidFill>
          </a:ln>
        </p:spPr>
      </p:pic>
      <p:sp>
        <p:nvSpPr>
          <p:cNvPr id="8" name="Rechthoek 7">
            <a:extLst>
              <a:ext uri="{FF2B5EF4-FFF2-40B4-BE49-F238E27FC236}">
                <a16:creationId xmlns:a16="http://schemas.microsoft.com/office/drawing/2014/main" id="{C81A229F-2655-409B-896C-8F162CEE9C7D}"/>
              </a:ext>
            </a:extLst>
          </p:cNvPr>
          <p:cNvSpPr/>
          <p:nvPr/>
        </p:nvSpPr>
        <p:spPr>
          <a:xfrm>
            <a:off x="7359580" y="1146335"/>
            <a:ext cx="2246812" cy="2063932"/>
          </a:xfrm>
          <a:prstGeom prst="rect">
            <a:avLst/>
          </a:prstGeom>
          <a:solidFill>
            <a:srgbClr val="FFFFFF">
              <a:alpha val="50196"/>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5" name="Afbeelding 4">
            <a:extLst>
              <a:ext uri="{FF2B5EF4-FFF2-40B4-BE49-F238E27FC236}">
                <a16:creationId xmlns:a16="http://schemas.microsoft.com/office/drawing/2014/main" id="{5A49CFDC-D0BF-4018-89A0-6A24BE9BC6D9}"/>
              </a:ext>
            </a:extLst>
          </p:cNvPr>
          <p:cNvPicPr>
            <a:picLocks noChangeAspect="1"/>
          </p:cNvPicPr>
          <p:nvPr/>
        </p:nvPicPr>
        <p:blipFill>
          <a:blip r:embed="rId7"/>
          <a:stretch>
            <a:fillRect/>
          </a:stretch>
        </p:blipFill>
        <p:spPr>
          <a:xfrm>
            <a:off x="8186432" y="2214362"/>
            <a:ext cx="3856243" cy="3600524"/>
          </a:xfrm>
          <a:prstGeom prst="rect">
            <a:avLst/>
          </a:prstGeom>
          <a:ln w="38100">
            <a:solidFill>
              <a:srgbClr val="0070C0"/>
            </a:solidFill>
          </a:ln>
        </p:spPr>
      </p:pic>
      <p:sp>
        <p:nvSpPr>
          <p:cNvPr id="7" name="Pijl: rechts 6">
            <a:extLst>
              <a:ext uri="{FF2B5EF4-FFF2-40B4-BE49-F238E27FC236}">
                <a16:creationId xmlns:a16="http://schemas.microsoft.com/office/drawing/2014/main" id="{C90B9E71-E611-41D2-A7F5-C457B0FC2ADE}"/>
              </a:ext>
            </a:extLst>
          </p:cNvPr>
          <p:cNvSpPr/>
          <p:nvPr/>
        </p:nvSpPr>
        <p:spPr>
          <a:xfrm rot="2614098">
            <a:off x="8081553" y="1902279"/>
            <a:ext cx="496389" cy="480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kstvak 18">
            <a:extLst>
              <a:ext uri="{FF2B5EF4-FFF2-40B4-BE49-F238E27FC236}">
                <a16:creationId xmlns:a16="http://schemas.microsoft.com/office/drawing/2014/main" id="{75959DCB-E16D-4B29-A573-8046D989ED70}"/>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9623173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85</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pic>
        <p:nvPicPr>
          <p:cNvPr id="9" name="Picture 2" descr="Afbeeldingsresultaat voor game changer">
            <a:extLst>
              <a:ext uri="{FF2B5EF4-FFF2-40B4-BE49-F238E27FC236}">
                <a16:creationId xmlns:a16="http://schemas.microsoft.com/office/drawing/2014/main" id="{1618BA04-4609-4FB5-9D19-4DAC4E770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496" y="3429000"/>
            <a:ext cx="97536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0" name="Tekstvak 9">
            <a:extLst>
              <a:ext uri="{FF2B5EF4-FFF2-40B4-BE49-F238E27FC236}">
                <a16:creationId xmlns:a16="http://schemas.microsoft.com/office/drawing/2014/main" id="{E0C4F095-0AE2-4151-82C9-14A3007C16F6}"/>
              </a:ext>
            </a:extLst>
          </p:cNvPr>
          <p:cNvSpPr txBox="1"/>
          <p:nvPr/>
        </p:nvSpPr>
        <p:spPr>
          <a:xfrm>
            <a:off x="4136467" y="1860247"/>
            <a:ext cx="4599657" cy="1569660"/>
          </a:xfrm>
          <a:prstGeom prst="rect">
            <a:avLst/>
          </a:prstGeom>
          <a:noFill/>
        </p:spPr>
        <p:txBody>
          <a:bodyPr wrap="none" rtlCol="0">
            <a:spAutoFit/>
          </a:bodyPr>
          <a:lstStyle/>
          <a:p>
            <a:pPr defTabSz="457200"/>
            <a:r>
              <a:rPr lang="en-US" sz="9600" dirty="0">
                <a:solidFill>
                  <a:prstClr val="black"/>
                </a:solidFill>
                <a:latin typeface="STHupo" panose="020B0503020204020204" pitchFamily="2" charset="-122"/>
                <a:ea typeface="STHupo" panose="020B0503020204020204" pitchFamily="2" charset="-122"/>
              </a:rPr>
              <a:t>FLEXBOX</a:t>
            </a:r>
          </a:p>
        </p:txBody>
      </p:sp>
    </p:spTree>
    <p:extLst>
      <p:ext uri="{BB962C8B-B14F-4D97-AF65-F5344CB8AC3E}">
        <p14:creationId xmlns:p14="http://schemas.microsoft.com/office/powerpoint/2010/main" val="19043440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pic>
        <p:nvPicPr>
          <p:cNvPr id="7" name="Picture 2" descr="Afbeeldingsresultaat voor trashcan pink">
            <a:extLst>
              <a:ext uri="{FF2B5EF4-FFF2-40B4-BE49-F238E27FC236}">
                <a16:creationId xmlns:a16="http://schemas.microsoft.com/office/drawing/2014/main" id="{5E654456-B962-4D49-86FC-7D6F174FF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338" y="3533455"/>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800336BB-8C46-48B7-A1A7-CB5DBAB05AA7}"/>
              </a:ext>
            </a:extLst>
          </p:cNvPr>
          <p:cNvSpPr/>
          <p:nvPr/>
        </p:nvSpPr>
        <p:spPr>
          <a:xfrm>
            <a:off x="4115177" y="2256824"/>
            <a:ext cx="4147289" cy="923330"/>
          </a:xfrm>
          <a:prstGeom prst="rect">
            <a:avLst/>
          </a:prstGeom>
          <a:noFill/>
        </p:spPr>
        <p:txBody>
          <a:bodyPr wrap="none" lIns="91440" tIns="45720" rIns="91440" bIns="45720">
            <a:spAutoFit/>
          </a:bodyPr>
          <a:lstStyle/>
          <a:p>
            <a:pPr algn="ctr" defTabSz="457200"/>
            <a:r>
              <a:rPr lang="nl-NL" sz="5400" b="1" dirty="0" err="1">
                <a:ln w="12700">
                  <a:solidFill>
                    <a:srgbClr val="E3027F">
                      <a:lumMod val="75000"/>
                    </a:srgbClr>
                  </a:solidFill>
                  <a:prstDash val="solid"/>
                </a:ln>
                <a:pattFill prst="dkUpDiag">
                  <a:fgClr>
                    <a:srgbClr val="E3027F"/>
                  </a:fgClr>
                  <a:bgClr>
                    <a:srgbClr val="E3027F">
                      <a:lumMod val="20000"/>
                      <a:lumOff val="80000"/>
                    </a:srgbClr>
                  </a:bgClr>
                </a:pattFill>
                <a:effectLst>
                  <a:outerShdw dist="38100" dir="2640000" algn="bl" rotWithShape="0">
                    <a:srgbClr val="E3027F">
                      <a:lumMod val="75000"/>
                    </a:srgbClr>
                  </a:outerShdw>
                </a:effectLst>
                <a:latin typeface="Arial"/>
              </a:rPr>
              <a:t>float</a:t>
            </a:r>
            <a:r>
              <a:rPr lang="nl-NL" sz="5400" b="1" dirty="0">
                <a:ln w="12700">
                  <a:solidFill>
                    <a:srgbClr val="E3027F">
                      <a:lumMod val="75000"/>
                    </a:srgbClr>
                  </a:solidFill>
                  <a:prstDash val="solid"/>
                </a:ln>
                <a:pattFill prst="dkUpDiag">
                  <a:fgClr>
                    <a:srgbClr val="E3027F"/>
                  </a:fgClr>
                  <a:bgClr>
                    <a:srgbClr val="E3027F">
                      <a:lumMod val="20000"/>
                      <a:lumOff val="80000"/>
                    </a:srgbClr>
                  </a:bgClr>
                </a:pattFill>
                <a:effectLst>
                  <a:outerShdw dist="38100" dir="2640000" algn="bl" rotWithShape="0">
                    <a:srgbClr val="E3027F">
                      <a:lumMod val="75000"/>
                    </a:srgbClr>
                  </a:outerShdw>
                </a:effectLst>
                <a:latin typeface="Arial"/>
              </a:rPr>
              <a:t> : </a:t>
            </a:r>
            <a:r>
              <a:rPr lang="nl-NL" sz="5400" b="1" dirty="0" err="1">
                <a:ln w="12700">
                  <a:solidFill>
                    <a:srgbClr val="E3027F">
                      <a:lumMod val="75000"/>
                    </a:srgbClr>
                  </a:solidFill>
                  <a:prstDash val="solid"/>
                </a:ln>
                <a:pattFill prst="dkUpDiag">
                  <a:fgClr>
                    <a:srgbClr val="E3027F"/>
                  </a:fgClr>
                  <a:bgClr>
                    <a:srgbClr val="E3027F">
                      <a:lumMod val="20000"/>
                      <a:lumOff val="80000"/>
                    </a:srgbClr>
                  </a:bgClr>
                </a:pattFill>
                <a:effectLst>
                  <a:outerShdw dist="38100" dir="2640000" algn="bl" rotWithShape="0">
                    <a:srgbClr val="E3027F">
                      <a:lumMod val="75000"/>
                    </a:srgbClr>
                  </a:outerShdw>
                </a:effectLst>
                <a:latin typeface="Arial"/>
              </a:rPr>
              <a:t>left</a:t>
            </a:r>
            <a:r>
              <a:rPr lang="nl-NL" sz="5400" b="1" dirty="0">
                <a:ln w="12700">
                  <a:solidFill>
                    <a:srgbClr val="E3027F">
                      <a:lumMod val="75000"/>
                    </a:srgbClr>
                  </a:solidFill>
                  <a:prstDash val="solid"/>
                </a:ln>
                <a:pattFill prst="dkUpDiag">
                  <a:fgClr>
                    <a:srgbClr val="E3027F"/>
                  </a:fgClr>
                  <a:bgClr>
                    <a:srgbClr val="E3027F">
                      <a:lumMod val="20000"/>
                      <a:lumOff val="80000"/>
                    </a:srgbClr>
                  </a:bgClr>
                </a:pattFill>
                <a:effectLst>
                  <a:outerShdw dist="38100" dir="2640000" algn="bl" rotWithShape="0">
                    <a:srgbClr val="E3027F">
                      <a:lumMod val="75000"/>
                    </a:srgbClr>
                  </a:outerShdw>
                </a:effectLst>
                <a:latin typeface="Arial"/>
              </a:rPr>
              <a:t>; ?</a:t>
            </a:r>
          </a:p>
        </p:txBody>
      </p:sp>
    </p:spTree>
    <p:extLst>
      <p:ext uri="{BB962C8B-B14F-4D97-AF65-F5344CB8AC3E}">
        <p14:creationId xmlns:p14="http://schemas.microsoft.com/office/powerpoint/2010/main" val="2068406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10699531" y="173500"/>
            <a:ext cx="1492469"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
        <p:nvSpPr>
          <p:cNvPr id="5" name="Rectangle 1">
            <a:extLst>
              <a:ext uri="{FF2B5EF4-FFF2-40B4-BE49-F238E27FC236}">
                <a16:creationId xmlns:a16="http://schemas.microsoft.com/office/drawing/2014/main" id="{CB7FFBE3-4901-49A3-A8F1-37FEB3EB4293}"/>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hthoek 6">
            <a:extLst>
              <a:ext uri="{FF2B5EF4-FFF2-40B4-BE49-F238E27FC236}">
                <a16:creationId xmlns:a16="http://schemas.microsoft.com/office/drawing/2014/main" id="{09964B8E-BE36-4800-8B9A-DF456E18FE64}"/>
              </a:ext>
            </a:extLst>
          </p:cNvPr>
          <p:cNvSpPr/>
          <p:nvPr/>
        </p:nvSpPr>
        <p:spPr>
          <a:xfrm>
            <a:off x="1055440" y="1700808"/>
            <a:ext cx="6984776" cy="4361644"/>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8" name="Rechthoek 7">
            <a:extLst>
              <a:ext uri="{FF2B5EF4-FFF2-40B4-BE49-F238E27FC236}">
                <a16:creationId xmlns:a16="http://schemas.microsoft.com/office/drawing/2014/main" id="{DC902BC1-B53B-4504-8340-1F2FE538315A}"/>
              </a:ext>
            </a:extLst>
          </p:cNvPr>
          <p:cNvSpPr/>
          <p:nvPr/>
        </p:nvSpPr>
        <p:spPr>
          <a:xfrm>
            <a:off x="1055440" y="2204864"/>
            <a:ext cx="6984776" cy="3384376"/>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7146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88</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2F274799-B8C5-4A97-84C8-BC24CF49A4E0}"/>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099083C1-DABB-443D-AB0E-8D5BEEA2E610}"/>
              </a:ext>
            </a:extLst>
          </p:cNvPr>
          <p:cNvSpPr>
            <a:spLocks noChangeArrowheads="1"/>
          </p:cNvSpPr>
          <p:nvPr/>
        </p:nvSpPr>
        <p:spPr bwMode="auto">
          <a:xfrm>
            <a:off x="4738671" y="1052736"/>
            <a:ext cx="6603090" cy="4524315"/>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body</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width</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800</a:t>
            </a:r>
            <a:r>
              <a:rPr kumimoji="0" lang="en-US" alt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px</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margin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 </a:t>
            </a:r>
            <a:r>
              <a:rPr kumimoji="0" lang="en-US" alt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auto</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#FFA</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header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footer</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background-image</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err="1">
                <a:ln>
                  <a:noFill/>
                </a:ln>
                <a:solidFill>
                  <a:srgbClr val="000080"/>
                </a:solidFill>
                <a:effectLst/>
                <a:uLnTx/>
                <a:uFillTx/>
                <a:latin typeface="Courier New" panose="02070309020205020404" pitchFamily="49" charset="0"/>
                <a:ea typeface="+mn-ea"/>
                <a:cs typeface="Courier New" panose="02070309020205020404" pitchFamily="49" charset="0"/>
              </a:rPr>
              <a:t>url</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alt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a:t>
            </a:r>
            <a:r>
              <a:rPr kumimoji="0" lang="en-US" altLang="en-US" sz="16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img</a:t>
            </a:r>
            <a:r>
              <a:rPr kumimoji="0" lang="en-US" alt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/grid100x100.png"</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height</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px</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altLang="en-US" sz="1600" b="1" i="0" u="none" strike="noStrike" kern="0" cap="none" spc="0" normalizeH="0" baseline="0" noProof="0" dirty="0" err="1">
                <a:ln>
                  <a:noFill/>
                </a:ln>
                <a:solidFill>
                  <a:srgbClr val="000080"/>
                </a:solidFill>
                <a:effectLst/>
                <a:uLnTx/>
                <a:uFillTx/>
                <a:latin typeface="Courier New" panose="02070309020205020404" pitchFamily="49" charset="0"/>
                <a:ea typeface="+mn-ea"/>
                <a:cs typeface="Courier New" panose="02070309020205020404" pitchFamily="49" charset="0"/>
              </a:rPr>
              <a:t>imgFlex</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width</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px</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height</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100</a:t>
            </a:r>
            <a:r>
              <a:rPr kumimoji="0" lang="en-US" alt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px</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float</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right</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Rectangle 1">
            <a:extLst>
              <a:ext uri="{FF2B5EF4-FFF2-40B4-BE49-F238E27FC236}">
                <a16:creationId xmlns:a16="http://schemas.microsoft.com/office/drawing/2014/main" id="{85A7E758-547B-4830-BD29-6998D3D5ECC4}"/>
              </a:ext>
            </a:extLst>
          </p:cNvPr>
          <p:cNvSpPr>
            <a:spLocks noChangeArrowheads="1"/>
          </p:cNvSpPr>
          <p:nvPr/>
        </p:nvSpPr>
        <p:spPr bwMode="auto">
          <a:xfrm>
            <a:off x="7928455" y="4393307"/>
            <a:ext cx="3517310" cy="1323439"/>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altLang="en-US" sz="1600" b="1" i="0" u="none" strike="noStrike" kern="0" cap="none" spc="0" normalizeH="0" baseline="0" noProof="0" dirty="0" err="1">
                <a:ln>
                  <a:noFill/>
                </a:ln>
                <a:solidFill>
                  <a:srgbClr val="000080"/>
                </a:solidFill>
                <a:effectLst/>
                <a:uLnTx/>
                <a:uFillTx/>
                <a:latin typeface="Courier New" panose="02070309020205020404" pitchFamily="49" charset="0"/>
                <a:ea typeface="+mn-ea"/>
                <a:cs typeface="Courier New" panose="02070309020205020404" pitchFamily="49" charset="0"/>
              </a:rPr>
              <a:t>flexParent</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#F0F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width</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800</a:t>
            </a:r>
            <a:r>
              <a:rPr kumimoji="0" lang="en-US" alt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px</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9" name="Rechthoek 8">
            <a:extLst>
              <a:ext uri="{FF2B5EF4-FFF2-40B4-BE49-F238E27FC236}">
                <a16:creationId xmlns:a16="http://schemas.microsoft.com/office/drawing/2014/main" id="{809FADB3-AC91-4891-8D35-08A96372B229}"/>
              </a:ext>
            </a:extLst>
          </p:cNvPr>
          <p:cNvSpPr/>
          <p:nvPr/>
        </p:nvSpPr>
        <p:spPr>
          <a:xfrm>
            <a:off x="5120351" y="2144352"/>
            <a:ext cx="123403" cy="143131"/>
          </a:xfrm>
          <a:prstGeom prst="rect">
            <a:avLst/>
          </a:prstGeom>
          <a:solidFill>
            <a:srgbClr val="FFFFAA"/>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0" name="Tekstvak 9">
            <a:extLst>
              <a:ext uri="{FF2B5EF4-FFF2-40B4-BE49-F238E27FC236}">
                <a16:creationId xmlns:a16="http://schemas.microsoft.com/office/drawing/2014/main" id="{B0063A8F-2062-40C6-A196-27B0B77DAAEB}"/>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9907508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89</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4788C7C0-26AF-498F-99A9-7CF9738EE24D}"/>
              </a:ext>
            </a:extLst>
          </p:cNvPr>
          <p:cNvSpPr>
            <a:spLocks noChangeArrowheads="1"/>
          </p:cNvSpPr>
          <p:nvPr/>
        </p:nvSpPr>
        <p:spPr bwMode="auto">
          <a:xfrm>
            <a:off x="1127448" y="899407"/>
            <a:ext cx="9568089" cy="6001643"/>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header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Header 800px</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header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section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flexParent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"article1"</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1</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"article2"</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2</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"article3"</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3</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section</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footer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&amp;copy;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Footer 800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footer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7" name="Afbeelding 6">
            <a:extLst>
              <a:ext uri="{FF2B5EF4-FFF2-40B4-BE49-F238E27FC236}">
                <a16:creationId xmlns:a16="http://schemas.microsoft.com/office/drawing/2014/main" id="{2B0922EF-2A43-42E5-AB6B-B5613990CED4}"/>
              </a:ext>
            </a:extLst>
          </p:cNvPr>
          <p:cNvPicPr>
            <a:picLocks noChangeAspect="1"/>
          </p:cNvPicPr>
          <p:nvPr/>
        </p:nvPicPr>
        <p:blipFill>
          <a:blip r:embed="rId4"/>
          <a:stretch>
            <a:fillRect/>
          </a:stretch>
        </p:blipFill>
        <p:spPr>
          <a:xfrm>
            <a:off x="4756733" y="1448780"/>
            <a:ext cx="7435267" cy="3960440"/>
          </a:xfrm>
          <a:prstGeom prst="rect">
            <a:avLst/>
          </a:prstGeom>
          <a:ln w="38100">
            <a:solidFill>
              <a:srgbClr val="0070C0"/>
            </a:solidFill>
          </a:ln>
        </p:spPr>
      </p:pic>
      <p:sp>
        <p:nvSpPr>
          <p:cNvPr id="8" name="Tekstvak 7">
            <a:extLst>
              <a:ext uri="{FF2B5EF4-FFF2-40B4-BE49-F238E27FC236}">
                <a16:creationId xmlns:a16="http://schemas.microsoft.com/office/drawing/2014/main" id="{99DBBECA-975E-47FB-9136-A81BD281EF8E}"/>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endParaRPr lang="en-GB" sz="2800" dirty="0">
              <a:solidFill>
                <a:srgbClr val="FFC000"/>
              </a:solidFill>
            </a:endParaRPr>
          </a:p>
        </p:txBody>
      </p:sp>
    </p:spTree>
    <p:extLst>
      <p:ext uri="{BB962C8B-B14F-4D97-AF65-F5344CB8AC3E}">
        <p14:creationId xmlns:p14="http://schemas.microsoft.com/office/powerpoint/2010/main" val="3635970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C81A2812-A2F1-4CF9-BD6D-BDC1E753D556}"/>
              </a:ext>
            </a:extLst>
          </p:cNvPr>
          <p:cNvPicPr>
            <a:picLocks noChangeAspect="1"/>
          </p:cNvPicPr>
          <p:nvPr/>
        </p:nvPicPr>
        <p:blipFill>
          <a:blip r:embed="rId3"/>
          <a:stretch>
            <a:fillRect/>
          </a:stretch>
        </p:blipFill>
        <p:spPr>
          <a:xfrm>
            <a:off x="553787" y="924897"/>
            <a:ext cx="2275256" cy="5969092"/>
          </a:xfrm>
          <a:prstGeom prst="rect">
            <a:avLst/>
          </a:prstGeom>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Float</a:t>
            </a:r>
            <a:endParaRPr lang="en-US" sz="3600" dirty="0">
              <a:solidFill>
                <a:schemeClr val="bg1"/>
              </a:solidFill>
            </a:endParaRPr>
          </a:p>
        </p:txBody>
      </p:sp>
      <p:sp>
        <p:nvSpPr>
          <p:cNvPr id="6" name="Tekstvak 5">
            <a:extLst>
              <a:ext uri="{FF2B5EF4-FFF2-40B4-BE49-F238E27FC236}">
                <a16:creationId xmlns:a16="http://schemas.microsoft.com/office/drawing/2014/main" id="{5A5046A8-3467-4C70-8C15-7E16857B0A54}"/>
              </a:ext>
            </a:extLst>
          </p:cNvPr>
          <p:cNvSpPr txBox="1"/>
          <p:nvPr/>
        </p:nvSpPr>
        <p:spPr>
          <a:xfrm>
            <a:off x="9110133" y="173500"/>
            <a:ext cx="3081867"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
        <p:nvSpPr>
          <p:cNvPr id="7" name="Ovaal 6">
            <a:extLst>
              <a:ext uri="{FF2B5EF4-FFF2-40B4-BE49-F238E27FC236}">
                <a16:creationId xmlns:a16="http://schemas.microsoft.com/office/drawing/2014/main" id="{6F1BF945-0920-4E57-9F5C-8E99D33E9E98}"/>
              </a:ext>
            </a:extLst>
          </p:cNvPr>
          <p:cNvSpPr/>
          <p:nvPr/>
        </p:nvSpPr>
        <p:spPr>
          <a:xfrm>
            <a:off x="1590850" y="1298347"/>
            <a:ext cx="1103586" cy="585114"/>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pic>
        <p:nvPicPr>
          <p:cNvPr id="8" name="Afbeelding 7">
            <a:extLst>
              <a:ext uri="{FF2B5EF4-FFF2-40B4-BE49-F238E27FC236}">
                <a16:creationId xmlns:a16="http://schemas.microsoft.com/office/drawing/2014/main" id="{DDDC9145-DEEF-4C77-892C-6FE600099365}"/>
              </a:ext>
            </a:extLst>
          </p:cNvPr>
          <p:cNvPicPr>
            <a:picLocks noChangeAspect="1"/>
          </p:cNvPicPr>
          <p:nvPr/>
        </p:nvPicPr>
        <p:blipFill>
          <a:blip r:embed="rId4"/>
          <a:stretch>
            <a:fillRect/>
          </a:stretch>
        </p:blipFill>
        <p:spPr>
          <a:xfrm>
            <a:off x="3171188" y="1092430"/>
            <a:ext cx="2685714" cy="2457143"/>
          </a:xfrm>
          <a:prstGeom prst="rect">
            <a:avLst/>
          </a:prstGeom>
          <a:ln w="38100">
            <a:solidFill>
              <a:srgbClr val="FFC000"/>
            </a:solidFill>
          </a:ln>
        </p:spPr>
      </p:pic>
      <p:sp>
        <p:nvSpPr>
          <p:cNvPr id="9" name="Pijl: rechts 8">
            <a:extLst>
              <a:ext uri="{FF2B5EF4-FFF2-40B4-BE49-F238E27FC236}">
                <a16:creationId xmlns:a16="http://schemas.microsoft.com/office/drawing/2014/main" id="{CA5BDF4B-E47B-4EB0-A382-6FBE254BC85C}"/>
              </a:ext>
            </a:extLst>
          </p:cNvPr>
          <p:cNvSpPr/>
          <p:nvPr/>
        </p:nvSpPr>
        <p:spPr>
          <a:xfrm rot="1994036">
            <a:off x="2495942" y="2096727"/>
            <a:ext cx="872359"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hoek 10">
            <a:extLst>
              <a:ext uri="{FF2B5EF4-FFF2-40B4-BE49-F238E27FC236}">
                <a16:creationId xmlns:a16="http://schemas.microsoft.com/office/drawing/2014/main" id="{561D8C53-03B8-4F8D-9CFD-B654121BE4E7}"/>
              </a:ext>
            </a:extLst>
          </p:cNvPr>
          <p:cNvSpPr/>
          <p:nvPr/>
        </p:nvSpPr>
        <p:spPr>
          <a:xfrm>
            <a:off x="3321269" y="1081769"/>
            <a:ext cx="2427890" cy="1114893"/>
          </a:xfrm>
          <a:prstGeom prst="rect">
            <a:avLst/>
          </a:prstGeom>
          <a:solidFill>
            <a:srgbClr val="FFFFFF">
              <a:alpha val="69804"/>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pic>
        <p:nvPicPr>
          <p:cNvPr id="17" name="Afbeelding 16">
            <a:extLst>
              <a:ext uri="{FF2B5EF4-FFF2-40B4-BE49-F238E27FC236}">
                <a16:creationId xmlns:a16="http://schemas.microsoft.com/office/drawing/2014/main" id="{596681A5-2FAD-4A6B-8776-601E5113DFC0}"/>
              </a:ext>
            </a:extLst>
          </p:cNvPr>
          <p:cNvPicPr>
            <a:picLocks noChangeAspect="1"/>
          </p:cNvPicPr>
          <p:nvPr/>
        </p:nvPicPr>
        <p:blipFill>
          <a:blip r:embed="rId5"/>
          <a:stretch>
            <a:fillRect/>
          </a:stretch>
        </p:blipFill>
        <p:spPr>
          <a:xfrm>
            <a:off x="5982115" y="1074103"/>
            <a:ext cx="6021234" cy="5603493"/>
          </a:xfrm>
          <a:prstGeom prst="rect">
            <a:avLst/>
          </a:prstGeom>
        </p:spPr>
      </p:pic>
      <p:pic>
        <p:nvPicPr>
          <p:cNvPr id="18" name="Afbeelding 17">
            <a:extLst>
              <a:ext uri="{FF2B5EF4-FFF2-40B4-BE49-F238E27FC236}">
                <a16:creationId xmlns:a16="http://schemas.microsoft.com/office/drawing/2014/main" id="{AE8150B6-D833-4F51-9FF6-90A48DE7CFB8}"/>
              </a:ext>
            </a:extLst>
          </p:cNvPr>
          <p:cNvPicPr>
            <a:picLocks noChangeAspect="1"/>
          </p:cNvPicPr>
          <p:nvPr/>
        </p:nvPicPr>
        <p:blipFill>
          <a:blip r:embed="rId4"/>
          <a:stretch>
            <a:fillRect/>
          </a:stretch>
        </p:blipFill>
        <p:spPr>
          <a:xfrm>
            <a:off x="3171188" y="1081769"/>
            <a:ext cx="2685714" cy="2457143"/>
          </a:xfrm>
          <a:prstGeom prst="rect">
            <a:avLst/>
          </a:prstGeom>
          <a:ln w="38100">
            <a:solidFill>
              <a:srgbClr val="FFC000"/>
            </a:solidFill>
          </a:ln>
        </p:spPr>
      </p:pic>
      <p:sp>
        <p:nvSpPr>
          <p:cNvPr id="19" name="Ovaal 18">
            <a:extLst>
              <a:ext uri="{FF2B5EF4-FFF2-40B4-BE49-F238E27FC236}">
                <a16:creationId xmlns:a16="http://schemas.microsoft.com/office/drawing/2014/main" id="{2E431566-B83F-4092-895E-03A643865BEF}"/>
              </a:ext>
            </a:extLst>
          </p:cNvPr>
          <p:cNvSpPr/>
          <p:nvPr/>
        </p:nvSpPr>
        <p:spPr>
          <a:xfrm>
            <a:off x="3572400" y="2833225"/>
            <a:ext cx="1977062" cy="585114"/>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20" name="Pijl: rechts 19">
            <a:extLst>
              <a:ext uri="{FF2B5EF4-FFF2-40B4-BE49-F238E27FC236}">
                <a16:creationId xmlns:a16="http://schemas.microsoft.com/office/drawing/2014/main" id="{8EFDD78A-1425-49EC-B570-7D0471BDA0B0}"/>
              </a:ext>
            </a:extLst>
          </p:cNvPr>
          <p:cNvSpPr/>
          <p:nvPr/>
        </p:nvSpPr>
        <p:spPr>
          <a:xfrm rot="20914984">
            <a:off x="5619572" y="2324609"/>
            <a:ext cx="4940552"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hthoek 20">
            <a:extLst>
              <a:ext uri="{FF2B5EF4-FFF2-40B4-BE49-F238E27FC236}">
                <a16:creationId xmlns:a16="http://schemas.microsoft.com/office/drawing/2014/main" id="{4CF3BEEA-9D70-4E2A-807F-5F6BFF2F3B40}"/>
              </a:ext>
            </a:extLst>
          </p:cNvPr>
          <p:cNvSpPr/>
          <p:nvPr/>
        </p:nvSpPr>
        <p:spPr>
          <a:xfrm>
            <a:off x="3321269" y="1071108"/>
            <a:ext cx="2427890" cy="1114893"/>
          </a:xfrm>
          <a:prstGeom prst="rect">
            <a:avLst/>
          </a:prstGeom>
          <a:solidFill>
            <a:srgbClr val="FFFFFF">
              <a:alpha val="69804"/>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pic>
        <p:nvPicPr>
          <p:cNvPr id="22" name="Afbeelding 21">
            <a:extLst>
              <a:ext uri="{FF2B5EF4-FFF2-40B4-BE49-F238E27FC236}">
                <a16:creationId xmlns:a16="http://schemas.microsoft.com/office/drawing/2014/main" id="{44784943-C74F-45A8-92D6-A125EFA4CF40}"/>
              </a:ext>
            </a:extLst>
          </p:cNvPr>
          <p:cNvPicPr>
            <a:picLocks noChangeAspect="1"/>
          </p:cNvPicPr>
          <p:nvPr/>
        </p:nvPicPr>
        <p:blipFill>
          <a:blip r:embed="rId6"/>
          <a:stretch>
            <a:fillRect/>
          </a:stretch>
        </p:blipFill>
        <p:spPr>
          <a:xfrm>
            <a:off x="2842576" y="1016081"/>
            <a:ext cx="2933333" cy="3133333"/>
          </a:xfrm>
          <a:prstGeom prst="rect">
            <a:avLst/>
          </a:prstGeom>
          <a:ln w="38100">
            <a:solidFill>
              <a:srgbClr val="FFC000"/>
            </a:solidFill>
          </a:ln>
        </p:spPr>
      </p:pic>
      <p:sp>
        <p:nvSpPr>
          <p:cNvPr id="23" name="Ovaal 22">
            <a:extLst>
              <a:ext uri="{FF2B5EF4-FFF2-40B4-BE49-F238E27FC236}">
                <a16:creationId xmlns:a16="http://schemas.microsoft.com/office/drawing/2014/main" id="{BAEDA8E7-32A8-458D-A4BA-1369C3519046}"/>
              </a:ext>
            </a:extLst>
          </p:cNvPr>
          <p:cNvSpPr/>
          <p:nvPr/>
        </p:nvSpPr>
        <p:spPr>
          <a:xfrm>
            <a:off x="1586417" y="3561123"/>
            <a:ext cx="1103586" cy="585114"/>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24" name="Pijl: rechts 23">
            <a:extLst>
              <a:ext uri="{FF2B5EF4-FFF2-40B4-BE49-F238E27FC236}">
                <a16:creationId xmlns:a16="http://schemas.microsoft.com/office/drawing/2014/main" id="{C073A5CB-E242-4F8B-9165-C1331B1FC008}"/>
              </a:ext>
            </a:extLst>
          </p:cNvPr>
          <p:cNvSpPr/>
          <p:nvPr/>
        </p:nvSpPr>
        <p:spPr>
          <a:xfrm rot="20707615">
            <a:off x="2720619" y="3696025"/>
            <a:ext cx="588053"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hthoek 24">
            <a:extLst>
              <a:ext uri="{FF2B5EF4-FFF2-40B4-BE49-F238E27FC236}">
                <a16:creationId xmlns:a16="http://schemas.microsoft.com/office/drawing/2014/main" id="{BBDDABA4-A281-494C-A662-0EEE788B0F4A}"/>
              </a:ext>
            </a:extLst>
          </p:cNvPr>
          <p:cNvSpPr/>
          <p:nvPr/>
        </p:nvSpPr>
        <p:spPr>
          <a:xfrm>
            <a:off x="2995448" y="1081769"/>
            <a:ext cx="2753711" cy="1966537"/>
          </a:xfrm>
          <a:prstGeom prst="rect">
            <a:avLst/>
          </a:prstGeom>
          <a:solidFill>
            <a:srgbClr val="FFFFFF">
              <a:alpha val="69804"/>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pic>
        <p:nvPicPr>
          <p:cNvPr id="26" name="Afbeelding 25">
            <a:extLst>
              <a:ext uri="{FF2B5EF4-FFF2-40B4-BE49-F238E27FC236}">
                <a16:creationId xmlns:a16="http://schemas.microsoft.com/office/drawing/2014/main" id="{4A5E730B-E43F-4990-B9F2-E3CF9B86A7F0}"/>
              </a:ext>
            </a:extLst>
          </p:cNvPr>
          <p:cNvPicPr>
            <a:picLocks noChangeAspect="1"/>
          </p:cNvPicPr>
          <p:nvPr/>
        </p:nvPicPr>
        <p:blipFill>
          <a:blip r:embed="rId6"/>
          <a:stretch>
            <a:fillRect/>
          </a:stretch>
        </p:blipFill>
        <p:spPr>
          <a:xfrm>
            <a:off x="2831902" y="1012904"/>
            <a:ext cx="2933333" cy="3133333"/>
          </a:xfrm>
          <a:prstGeom prst="rect">
            <a:avLst/>
          </a:prstGeom>
          <a:ln w="38100">
            <a:solidFill>
              <a:srgbClr val="FFC000"/>
            </a:solidFill>
          </a:ln>
        </p:spPr>
      </p:pic>
      <p:sp>
        <p:nvSpPr>
          <p:cNvPr id="27" name="Ovaal 26">
            <a:extLst>
              <a:ext uri="{FF2B5EF4-FFF2-40B4-BE49-F238E27FC236}">
                <a16:creationId xmlns:a16="http://schemas.microsoft.com/office/drawing/2014/main" id="{6348AB3E-3733-4EE8-AEA9-D7392BC18D13}"/>
              </a:ext>
            </a:extLst>
          </p:cNvPr>
          <p:cNvSpPr/>
          <p:nvPr/>
        </p:nvSpPr>
        <p:spPr>
          <a:xfrm>
            <a:off x="3156604" y="3425823"/>
            <a:ext cx="1977062" cy="585114"/>
          </a:xfrm>
          <a:prstGeom prst="ellipse">
            <a:avLst/>
          </a:prstGeom>
          <a:noFill/>
          <a:ln w="38100">
            <a:solidFill>
              <a:srgbClr val="FF0000">
                <a:alpha val="50196"/>
              </a:srgb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pic>
        <p:nvPicPr>
          <p:cNvPr id="28" name="Afbeelding 27">
            <a:extLst>
              <a:ext uri="{FF2B5EF4-FFF2-40B4-BE49-F238E27FC236}">
                <a16:creationId xmlns:a16="http://schemas.microsoft.com/office/drawing/2014/main" id="{0EA91648-25C0-4E00-9CD1-D63474F8979D}"/>
              </a:ext>
            </a:extLst>
          </p:cNvPr>
          <p:cNvPicPr>
            <a:picLocks noChangeAspect="1"/>
          </p:cNvPicPr>
          <p:nvPr/>
        </p:nvPicPr>
        <p:blipFill>
          <a:blip r:embed="rId7"/>
          <a:stretch>
            <a:fillRect/>
          </a:stretch>
        </p:blipFill>
        <p:spPr>
          <a:xfrm>
            <a:off x="5844084" y="1052337"/>
            <a:ext cx="6158532" cy="4633704"/>
          </a:xfrm>
          <a:prstGeom prst="rect">
            <a:avLst/>
          </a:prstGeom>
          <a:ln w="38100">
            <a:solidFill>
              <a:srgbClr val="4472C4"/>
            </a:solidFill>
          </a:ln>
        </p:spPr>
      </p:pic>
      <p:sp>
        <p:nvSpPr>
          <p:cNvPr id="29" name="Pijl: rechts 28">
            <a:extLst>
              <a:ext uri="{FF2B5EF4-FFF2-40B4-BE49-F238E27FC236}">
                <a16:creationId xmlns:a16="http://schemas.microsoft.com/office/drawing/2014/main" id="{599CC844-BC9A-496C-BC92-33472B2BFA6A}"/>
              </a:ext>
            </a:extLst>
          </p:cNvPr>
          <p:cNvSpPr/>
          <p:nvPr/>
        </p:nvSpPr>
        <p:spPr>
          <a:xfrm rot="20914984">
            <a:off x="4972909" y="3370378"/>
            <a:ext cx="1219941" cy="315310"/>
          </a:xfrm>
          <a:prstGeom prst="rightArrow">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hthoek 29">
            <a:extLst>
              <a:ext uri="{FF2B5EF4-FFF2-40B4-BE49-F238E27FC236}">
                <a16:creationId xmlns:a16="http://schemas.microsoft.com/office/drawing/2014/main" id="{D88AFBFC-70D8-421E-BABF-6D02D10D06B8}"/>
              </a:ext>
            </a:extLst>
          </p:cNvPr>
          <p:cNvSpPr/>
          <p:nvPr/>
        </p:nvSpPr>
        <p:spPr>
          <a:xfrm>
            <a:off x="2984774" y="1078592"/>
            <a:ext cx="2753711" cy="1966537"/>
          </a:xfrm>
          <a:prstGeom prst="rect">
            <a:avLst/>
          </a:prstGeom>
          <a:solidFill>
            <a:srgbClr val="FFFFFF">
              <a:alpha val="69804"/>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491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1" grpId="0" animBg="1"/>
      <p:bldP spid="11" grpId="1" animBg="1"/>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P spid="25" grpId="0" animBg="1"/>
      <p:bldP spid="25" grpId="1" animBg="1"/>
      <p:bldP spid="27" grpId="0" animBg="1"/>
      <p:bldP spid="29" grpId="0" animBg="1"/>
      <p:bldP spid="3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90</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F88C3181-B97D-4499-895F-F775784E9E2B}"/>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header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Header 800px</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header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section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flexParent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"article1"</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1</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"article2"</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2</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"article3"</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3</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section</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footer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&amp;copy;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Footer 800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footer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5F6BAB5-CA6C-48C5-A5B4-8014E830873D}"/>
              </a:ext>
            </a:extLst>
          </p:cNvPr>
          <p:cNvSpPr>
            <a:spLocks noChangeArrowheads="1"/>
          </p:cNvSpPr>
          <p:nvPr/>
        </p:nvSpPr>
        <p:spPr bwMode="auto">
          <a:xfrm>
            <a:off x="7756683" y="1052736"/>
            <a:ext cx="4339650" cy="2246769"/>
          </a:xfrm>
          <a:prstGeom prst="rect">
            <a:avLst/>
          </a:prstGeom>
          <a:ln w="38100">
            <a:solidFill>
              <a:srgbClr val="FFC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flexParent</a:t>
            </a:r>
            <a:b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chemeClr val="bg1">
                    <a:lumMod val="50000"/>
                    <a:lumOff val="50000"/>
                  </a:schemeClr>
                </a:solidFill>
                <a:effectLst/>
                <a:latin typeface="Courier New" panose="02070309020205020404" pitchFamily="49" charset="0"/>
                <a:cs typeface="Courier New" panose="02070309020205020404" pitchFamily="49" charset="0"/>
              </a:rPr>
              <a:t>background-color</a:t>
            </a:r>
            <a:r>
              <a:rPr kumimoji="0" lang="en-US" altLang="en-US" sz="2000" b="0" i="0" u="none" strike="noStrike" cap="none" normalizeH="0" baseline="0" dirty="0">
                <a:ln>
                  <a:noFill/>
                </a:ln>
                <a:solidFill>
                  <a:schemeClr val="bg1">
                    <a:lumMod val="50000"/>
                    <a:lumOff val="50000"/>
                  </a:schemeClr>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chemeClr val="bg1">
                    <a:lumMod val="50000"/>
                    <a:lumOff val="50000"/>
                  </a:schemeClr>
                </a:solidFill>
                <a:effectLst/>
                <a:latin typeface="Courier New" panose="02070309020205020404" pitchFamily="49" charset="0"/>
                <a:cs typeface="Courier New" panose="02070309020205020404" pitchFamily="49" charset="0"/>
              </a:rPr>
              <a:t>#F0F</a:t>
            </a:r>
            <a:r>
              <a:rPr kumimoji="0" lang="en-US" altLang="en-US" sz="2000" b="0" i="0" u="none" strike="noStrike" cap="none" normalizeH="0" baseline="0" dirty="0">
                <a:ln>
                  <a:noFill/>
                </a:ln>
                <a:solidFill>
                  <a:schemeClr val="bg1">
                    <a:lumMod val="50000"/>
                    <a:lumOff val="50000"/>
                  </a:schemeClr>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display</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flex</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flex-wrap</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wrap</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chemeClr val="bg1">
                    <a:lumMod val="50000"/>
                    <a:lumOff val="50000"/>
                  </a:schemeClr>
                </a:solidFill>
                <a:effectLst/>
                <a:latin typeface="Courier New" panose="02070309020205020404" pitchFamily="49" charset="0"/>
                <a:cs typeface="Courier New" panose="02070309020205020404" pitchFamily="49" charset="0"/>
              </a:rPr>
              <a:t>width</a:t>
            </a:r>
            <a:r>
              <a:rPr kumimoji="0" lang="en-US" altLang="en-US" sz="2000" b="0" i="0" u="none" strike="noStrike" cap="none" normalizeH="0" baseline="0" dirty="0">
                <a:ln>
                  <a:noFill/>
                </a:ln>
                <a:solidFill>
                  <a:schemeClr val="bg1">
                    <a:lumMod val="50000"/>
                    <a:lumOff val="50000"/>
                  </a:schemeClr>
                </a:solidFill>
                <a:effectLst/>
                <a:latin typeface="Courier New" panose="02070309020205020404" pitchFamily="49" charset="0"/>
                <a:cs typeface="Courier New" panose="02070309020205020404" pitchFamily="49" charset="0"/>
              </a:rPr>
              <a:t>: 800</a:t>
            </a:r>
            <a:r>
              <a:rPr kumimoji="0" lang="en-US" altLang="en-US" sz="2000" b="1" i="0" u="none" strike="noStrike" cap="none" normalizeH="0" baseline="0" dirty="0">
                <a:ln>
                  <a:noFill/>
                </a:ln>
                <a:solidFill>
                  <a:schemeClr val="bg1">
                    <a:lumMod val="50000"/>
                    <a:lumOff val="50000"/>
                  </a:schemeClr>
                </a:solidFill>
                <a:effectLst/>
                <a:latin typeface="Courier New" panose="02070309020205020404" pitchFamily="49" charset="0"/>
                <a:cs typeface="Courier New" panose="02070309020205020404" pitchFamily="49" charset="0"/>
              </a:rPr>
              <a:t>px</a:t>
            </a:r>
            <a:r>
              <a:rPr kumimoji="0" lang="en-US" altLang="en-US" sz="2000" b="0" i="0" u="none" strike="noStrike" cap="none" normalizeH="0" baseline="0" dirty="0">
                <a:ln>
                  <a:noFill/>
                </a:ln>
                <a:solidFill>
                  <a:schemeClr val="bg1">
                    <a:lumMod val="50000"/>
                    <a:lumOff val="50000"/>
                  </a:schemeClr>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9" name="Tekstvak 8">
            <a:extLst>
              <a:ext uri="{FF2B5EF4-FFF2-40B4-BE49-F238E27FC236}">
                <a16:creationId xmlns:a16="http://schemas.microsoft.com/office/drawing/2014/main" id="{BDA33033-A548-42EE-B909-563702E27A4B}"/>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27891993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31C00116-ADE3-4769-A792-C965BC561226}"/>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header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Header 800px</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header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section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flexParent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"article1"</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1</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"article2"</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2</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"article3"</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3</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section</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footer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&amp;copy;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Footer 800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footer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4CB190B-3C35-45F4-B0FF-B888EB0DEEAE}"/>
              </a:ext>
            </a:extLst>
          </p:cNvPr>
          <p:cNvSpPr>
            <a:spLocks noChangeArrowheads="1"/>
          </p:cNvSpPr>
          <p:nvPr/>
        </p:nvSpPr>
        <p:spPr bwMode="auto">
          <a:xfrm>
            <a:off x="7756683" y="1052736"/>
            <a:ext cx="4339650" cy="2246769"/>
          </a:xfrm>
          <a:prstGeom prst="rect">
            <a:avLst/>
          </a:prstGeom>
          <a:ln w="38100">
            <a:solidFill>
              <a:srgbClr val="FFC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flexParent</a:t>
            </a:r>
            <a:b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background-color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#F0F</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display</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flex</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flex-wrap</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wrap</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width</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800</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px</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8" name="Afbeelding 7">
            <a:extLst>
              <a:ext uri="{FF2B5EF4-FFF2-40B4-BE49-F238E27FC236}">
                <a16:creationId xmlns:a16="http://schemas.microsoft.com/office/drawing/2014/main" id="{E89D0655-AF1D-486F-A90C-98CC20EFCAE8}"/>
              </a:ext>
            </a:extLst>
          </p:cNvPr>
          <p:cNvPicPr>
            <a:picLocks noChangeAspect="1"/>
          </p:cNvPicPr>
          <p:nvPr/>
        </p:nvPicPr>
        <p:blipFill>
          <a:blip r:embed="rId4"/>
          <a:stretch>
            <a:fillRect/>
          </a:stretch>
        </p:blipFill>
        <p:spPr>
          <a:xfrm>
            <a:off x="3083636" y="3503824"/>
            <a:ext cx="9007621" cy="3284505"/>
          </a:xfrm>
          <a:prstGeom prst="rect">
            <a:avLst/>
          </a:prstGeom>
          <a:ln w="38100">
            <a:solidFill>
              <a:srgbClr val="0070C0"/>
            </a:solidFill>
          </a:ln>
        </p:spPr>
      </p:pic>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91</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9" name="Tekstvak 8">
            <a:extLst>
              <a:ext uri="{FF2B5EF4-FFF2-40B4-BE49-F238E27FC236}">
                <a16:creationId xmlns:a16="http://schemas.microsoft.com/office/drawing/2014/main" id="{53384A07-D2C0-4C88-9102-02A3A26DA0C1}"/>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3291688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92</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564DAB95-A923-44C5-A651-E9B69E06384C}"/>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E9A545A4-C23C-4CE7-AB6F-07FFA7548D28}"/>
              </a:ext>
            </a:extLst>
          </p:cNvPr>
          <p:cNvSpPr>
            <a:spLocks noChangeArrowheads="1"/>
          </p:cNvSpPr>
          <p:nvPr/>
        </p:nvSpPr>
        <p:spPr bwMode="auto">
          <a:xfrm>
            <a:off x="8040216" y="1136541"/>
            <a:ext cx="3517310" cy="1815882"/>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Tekstvak 7">
            <a:extLst>
              <a:ext uri="{FF2B5EF4-FFF2-40B4-BE49-F238E27FC236}">
                <a16:creationId xmlns:a16="http://schemas.microsoft.com/office/drawing/2014/main" id="{01B4DA6B-9E78-4358-A027-636A5899EE35}"/>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40809081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93</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EE8BC8CA-B859-42BA-91C9-FBC5BAB708A2}"/>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127AEE6C-B9C6-47E0-AC08-84D07AAD52C4}"/>
              </a:ext>
            </a:extLst>
          </p:cNvPr>
          <p:cNvSpPr>
            <a:spLocks noChangeArrowheads="1"/>
          </p:cNvSpPr>
          <p:nvPr/>
        </p:nvSpPr>
        <p:spPr bwMode="auto">
          <a:xfrm>
            <a:off x="8040216" y="1136541"/>
            <a:ext cx="3517310" cy="1815882"/>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8" name="Afbeelding 7">
            <a:extLst>
              <a:ext uri="{FF2B5EF4-FFF2-40B4-BE49-F238E27FC236}">
                <a16:creationId xmlns:a16="http://schemas.microsoft.com/office/drawing/2014/main" id="{D6593D96-97AD-40F3-AC9B-ADB3A279049D}"/>
              </a:ext>
            </a:extLst>
          </p:cNvPr>
          <p:cNvPicPr>
            <a:picLocks noChangeAspect="1"/>
          </p:cNvPicPr>
          <p:nvPr/>
        </p:nvPicPr>
        <p:blipFill>
          <a:blip r:embed="rId4"/>
          <a:stretch>
            <a:fillRect/>
          </a:stretch>
        </p:blipFill>
        <p:spPr>
          <a:xfrm>
            <a:off x="3413486" y="3209018"/>
            <a:ext cx="8375106" cy="3147333"/>
          </a:xfrm>
          <a:prstGeom prst="rect">
            <a:avLst/>
          </a:prstGeom>
          <a:ln w="38100">
            <a:solidFill>
              <a:srgbClr val="0070C0"/>
            </a:solidFill>
          </a:ln>
        </p:spPr>
      </p:pic>
      <p:sp>
        <p:nvSpPr>
          <p:cNvPr id="9" name="Pijl: omlaag 8">
            <a:extLst>
              <a:ext uri="{FF2B5EF4-FFF2-40B4-BE49-F238E27FC236}">
                <a16:creationId xmlns:a16="http://schemas.microsoft.com/office/drawing/2014/main" id="{43460484-8A84-4321-ACEF-67FFA028B2B9}"/>
              </a:ext>
            </a:extLst>
          </p:cNvPr>
          <p:cNvSpPr/>
          <p:nvPr/>
        </p:nvSpPr>
        <p:spPr>
          <a:xfrm>
            <a:off x="8904312" y="2843893"/>
            <a:ext cx="576064" cy="1207907"/>
          </a:xfrm>
          <a:prstGeom prst="downArrow">
            <a:avLst/>
          </a:prstGeom>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 name="Pijl: links/rechts 1">
            <a:extLst>
              <a:ext uri="{FF2B5EF4-FFF2-40B4-BE49-F238E27FC236}">
                <a16:creationId xmlns:a16="http://schemas.microsoft.com/office/drawing/2014/main" id="{4A579064-72CC-418B-B17B-6852D14E2B92}"/>
              </a:ext>
            </a:extLst>
          </p:cNvPr>
          <p:cNvSpPr/>
          <p:nvPr/>
        </p:nvSpPr>
        <p:spPr>
          <a:xfrm>
            <a:off x="3389279" y="3621554"/>
            <a:ext cx="2523841"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 = 240 px</a:t>
            </a:r>
            <a:endParaRPr lang="en-GB" dirty="0"/>
          </a:p>
        </p:txBody>
      </p:sp>
      <p:sp>
        <p:nvSpPr>
          <p:cNvPr id="10" name="Tekstvak 9">
            <a:extLst>
              <a:ext uri="{FF2B5EF4-FFF2-40B4-BE49-F238E27FC236}">
                <a16:creationId xmlns:a16="http://schemas.microsoft.com/office/drawing/2014/main" id="{1C48C4FC-A957-4FE1-A219-04E5AC2348D8}"/>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1845801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94</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EE8BC8CA-B859-42BA-91C9-FBC5BAB708A2}"/>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127AEE6C-B9C6-47E0-AC08-84D07AAD52C4}"/>
              </a:ext>
            </a:extLst>
          </p:cNvPr>
          <p:cNvSpPr>
            <a:spLocks noChangeArrowheads="1"/>
          </p:cNvSpPr>
          <p:nvPr/>
        </p:nvSpPr>
        <p:spPr bwMode="auto">
          <a:xfrm>
            <a:off x="8040216" y="1136541"/>
            <a:ext cx="3517310" cy="1815882"/>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30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0</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8" name="Afbeelding 7">
            <a:extLst>
              <a:ext uri="{FF2B5EF4-FFF2-40B4-BE49-F238E27FC236}">
                <a16:creationId xmlns:a16="http://schemas.microsoft.com/office/drawing/2014/main" id="{D6593D96-97AD-40F3-AC9B-ADB3A279049D}"/>
              </a:ext>
            </a:extLst>
          </p:cNvPr>
          <p:cNvPicPr>
            <a:picLocks noChangeAspect="1"/>
          </p:cNvPicPr>
          <p:nvPr/>
        </p:nvPicPr>
        <p:blipFill>
          <a:blip r:embed="rId4"/>
          <a:stretch>
            <a:fillRect/>
          </a:stretch>
        </p:blipFill>
        <p:spPr>
          <a:xfrm>
            <a:off x="3413486" y="3209018"/>
            <a:ext cx="8375106" cy="3147333"/>
          </a:xfrm>
          <a:prstGeom prst="rect">
            <a:avLst/>
          </a:prstGeom>
          <a:ln w="38100">
            <a:solidFill>
              <a:srgbClr val="0070C0"/>
            </a:solidFill>
          </a:ln>
        </p:spPr>
      </p:pic>
      <p:sp>
        <p:nvSpPr>
          <p:cNvPr id="9" name="Pijl: omlaag 8">
            <a:extLst>
              <a:ext uri="{FF2B5EF4-FFF2-40B4-BE49-F238E27FC236}">
                <a16:creationId xmlns:a16="http://schemas.microsoft.com/office/drawing/2014/main" id="{43460484-8A84-4321-ACEF-67FFA028B2B9}"/>
              </a:ext>
            </a:extLst>
          </p:cNvPr>
          <p:cNvSpPr/>
          <p:nvPr/>
        </p:nvSpPr>
        <p:spPr>
          <a:xfrm>
            <a:off x="8904312" y="2843893"/>
            <a:ext cx="576064" cy="1207907"/>
          </a:xfrm>
          <a:prstGeom prst="downArrow">
            <a:avLst/>
          </a:prstGeom>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 name="Pijl: links/rechts 1">
            <a:extLst>
              <a:ext uri="{FF2B5EF4-FFF2-40B4-BE49-F238E27FC236}">
                <a16:creationId xmlns:a16="http://schemas.microsoft.com/office/drawing/2014/main" id="{4A579064-72CC-418B-B17B-6852D14E2B92}"/>
              </a:ext>
            </a:extLst>
          </p:cNvPr>
          <p:cNvSpPr/>
          <p:nvPr/>
        </p:nvSpPr>
        <p:spPr>
          <a:xfrm>
            <a:off x="3389279" y="3621554"/>
            <a:ext cx="2523841"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 = 240 px</a:t>
            </a:r>
            <a:endParaRPr lang="en-GB" dirty="0"/>
          </a:p>
        </p:txBody>
      </p:sp>
      <p:sp>
        <p:nvSpPr>
          <p:cNvPr id="10" name="Pijl: links/rechts 9">
            <a:extLst>
              <a:ext uri="{FF2B5EF4-FFF2-40B4-BE49-F238E27FC236}">
                <a16:creationId xmlns:a16="http://schemas.microsoft.com/office/drawing/2014/main" id="{53CC2C3C-21F1-4482-AC7A-839C97CDBD71}"/>
              </a:ext>
            </a:extLst>
          </p:cNvPr>
          <p:cNvSpPr/>
          <p:nvPr/>
        </p:nvSpPr>
        <p:spPr>
          <a:xfrm>
            <a:off x="3413486" y="4504010"/>
            <a:ext cx="1445897"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140px</a:t>
            </a:r>
            <a:endParaRPr lang="en-GB" dirty="0"/>
          </a:p>
        </p:txBody>
      </p:sp>
      <p:sp>
        <p:nvSpPr>
          <p:cNvPr id="11" name="Tekstvak 10">
            <a:extLst>
              <a:ext uri="{FF2B5EF4-FFF2-40B4-BE49-F238E27FC236}">
                <a16:creationId xmlns:a16="http://schemas.microsoft.com/office/drawing/2014/main" id="{F7A7A83E-CD5C-4248-8E21-7EB9A4B55992}"/>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5772897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95</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90A085A5-556A-43E6-BF8D-EEF7BF7834BE}"/>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DCE0B0FD-021A-4F2F-9936-64B6F942CC2C}"/>
              </a:ext>
            </a:extLst>
          </p:cNvPr>
          <p:cNvSpPr>
            <a:spLocks noChangeArrowheads="1"/>
          </p:cNvSpPr>
          <p:nvPr/>
        </p:nvSpPr>
        <p:spPr bwMode="auto">
          <a:xfrm>
            <a:off x="8040216" y="1136541"/>
            <a:ext cx="3517310" cy="1815882"/>
          </a:xfrm>
          <a:prstGeom prst="rect">
            <a:avLst/>
          </a:prstGeom>
          <a:solidFill>
            <a:sysClr val="window" lastClr="FFFFFF"/>
          </a:solidFill>
          <a:ln w="38100">
            <a:solidFill>
              <a:srgbClr val="FFC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30%;</a:t>
            </a:r>
            <a:b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8" name="Tekstvak 7">
            <a:extLst>
              <a:ext uri="{FF2B5EF4-FFF2-40B4-BE49-F238E27FC236}">
                <a16:creationId xmlns:a16="http://schemas.microsoft.com/office/drawing/2014/main" id="{E618E8DB-6151-4118-99ED-CBCC4702B8B2}"/>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3638975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96</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21D6B1C0-6D7C-4F68-A32E-7C7974EB5294}"/>
              </a:ext>
            </a:extLst>
          </p:cNvPr>
          <p:cNvSpPr>
            <a:spLocks noChangeArrowheads="1"/>
          </p:cNvSpPr>
          <p:nvPr/>
        </p:nvSpPr>
        <p:spPr bwMode="auto">
          <a:xfrm>
            <a:off x="1127448" y="899407"/>
            <a:ext cx="9568089" cy="6001643"/>
          </a:xfrm>
          <a:prstGeom prst="rect">
            <a:avLst/>
          </a:prstGeom>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651E7071-01FF-44B0-B9AC-0EB4D6FD0675}"/>
              </a:ext>
            </a:extLst>
          </p:cNvPr>
          <p:cNvSpPr>
            <a:spLocks noChangeArrowheads="1"/>
          </p:cNvSpPr>
          <p:nvPr/>
        </p:nvSpPr>
        <p:spPr bwMode="auto">
          <a:xfrm>
            <a:off x="8040216" y="1136541"/>
            <a:ext cx="3517310" cy="1815882"/>
          </a:xfrm>
          <a:prstGeom prst="rect">
            <a:avLst/>
          </a:prstGeom>
          <a:ln w="38100">
            <a:solidFill>
              <a:srgbClr val="FFC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30%;</a:t>
            </a:r>
            <a:b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8" name="Afbeelding 7">
            <a:extLst>
              <a:ext uri="{FF2B5EF4-FFF2-40B4-BE49-F238E27FC236}">
                <a16:creationId xmlns:a16="http://schemas.microsoft.com/office/drawing/2014/main" id="{A0BBA9A8-3B88-48A5-87DC-8C53113A8A10}"/>
              </a:ext>
            </a:extLst>
          </p:cNvPr>
          <p:cNvPicPr>
            <a:picLocks noChangeAspect="1"/>
          </p:cNvPicPr>
          <p:nvPr/>
        </p:nvPicPr>
        <p:blipFill>
          <a:blip r:embed="rId4"/>
          <a:stretch>
            <a:fillRect/>
          </a:stretch>
        </p:blipFill>
        <p:spPr>
          <a:xfrm>
            <a:off x="3437694" y="3035230"/>
            <a:ext cx="8375106" cy="3147333"/>
          </a:xfrm>
          <a:prstGeom prst="rect">
            <a:avLst/>
          </a:prstGeom>
          <a:ln w="38100">
            <a:solidFill>
              <a:srgbClr val="0070C0"/>
            </a:solidFill>
          </a:ln>
        </p:spPr>
        <p:style>
          <a:lnRef idx="2">
            <a:schemeClr val="accent4"/>
          </a:lnRef>
          <a:fillRef idx="1">
            <a:schemeClr val="lt1"/>
          </a:fillRef>
          <a:effectRef idx="0">
            <a:schemeClr val="accent4"/>
          </a:effectRef>
          <a:fontRef idx="minor">
            <a:schemeClr val="dk1"/>
          </a:fontRef>
        </p:style>
      </p:pic>
      <p:sp>
        <p:nvSpPr>
          <p:cNvPr id="9" name="Pijl: omlaag 8">
            <a:extLst>
              <a:ext uri="{FF2B5EF4-FFF2-40B4-BE49-F238E27FC236}">
                <a16:creationId xmlns:a16="http://schemas.microsoft.com/office/drawing/2014/main" id="{CB67EA76-19DC-412F-B5D2-AAA922389E49}"/>
              </a:ext>
            </a:extLst>
          </p:cNvPr>
          <p:cNvSpPr/>
          <p:nvPr/>
        </p:nvSpPr>
        <p:spPr>
          <a:xfrm rot="3206255">
            <a:off x="7134354" y="2099380"/>
            <a:ext cx="648072" cy="2736304"/>
          </a:xfrm>
          <a:prstGeom prst="downArrow">
            <a:avLst/>
          </a:prstGeom>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0" name="Pijl: links/rechts 9">
            <a:extLst>
              <a:ext uri="{FF2B5EF4-FFF2-40B4-BE49-F238E27FC236}">
                <a16:creationId xmlns:a16="http://schemas.microsoft.com/office/drawing/2014/main" id="{1B62F388-23FF-40E6-844A-C348A6D43BC3}"/>
              </a:ext>
            </a:extLst>
          </p:cNvPr>
          <p:cNvSpPr/>
          <p:nvPr/>
        </p:nvSpPr>
        <p:spPr>
          <a:xfrm>
            <a:off x="8536734" y="3467532"/>
            <a:ext cx="3276065"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~310px</a:t>
            </a:r>
            <a:endParaRPr lang="en-GB" dirty="0"/>
          </a:p>
        </p:txBody>
      </p:sp>
      <p:sp>
        <p:nvSpPr>
          <p:cNvPr id="11" name="Tekstvak 10">
            <a:extLst>
              <a:ext uri="{FF2B5EF4-FFF2-40B4-BE49-F238E27FC236}">
                <a16:creationId xmlns:a16="http://schemas.microsoft.com/office/drawing/2014/main" id="{61A4CDAD-D07E-4EF0-9B8F-B4AB573BE052}"/>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2552645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97</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21D6B1C0-6D7C-4F68-A32E-7C7974EB5294}"/>
              </a:ext>
            </a:extLst>
          </p:cNvPr>
          <p:cNvSpPr>
            <a:spLocks noChangeArrowheads="1"/>
          </p:cNvSpPr>
          <p:nvPr/>
        </p:nvSpPr>
        <p:spPr bwMode="auto">
          <a:xfrm>
            <a:off x="1127448" y="899407"/>
            <a:ext cx="9568089" cy="6001643"/>
          </a:xfrm>
          <a:prstGeom prst="rect">
            <a:avLst/>
          </a:prstGeom>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651E7071-01FF-44B0-B9AC-0EB4D6FD0675}"/>
              </a:ext>
            </a:extLst>
          </p:cNvPr>
          <p:cNvSpPr>
            <a:spLocks noChangeArrowheads="1"/>
          </p:cNvSpPr>
          <p:nvPr/>
        </p:nvSpPr>
        <p:spPr bwMode="auto">
          <a:xfrm>
            <a:off x="8040216" y="1136541"/>
            <a:ext cx="3517310" cy="1815882"/>
          </a:xfrm>
          <a:prstGeom prst="rect">
            <a:avLst/>
          </a:prstGeom>
          <a:ln w="38100">
            <a:solidFill>
              <a:srgbClr val="FFC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30%;</a:t>
            </a:r>
            <a:b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8" name="Afbeelding 7">
            <a:extLst>
              <a:ext uri="{FF2B5EF4-FFF2-40B4-BE49-F238E27FC236}">
                <a16:creationId xmlns:a16="http://schemas.microsoft.com/office/drawing/2014/main" id="{A0BBA9A8-3B88-48A5-87DC-8C53113A8A10}"/>
              </a:ext>
            </a:extLst>
          </p:cNvPr>
          <p:cNvPicPr>
            <a:picLocks noChangeAspect="1"/>
          </p:cNvPicPr>
          <p:nvPr/>
        </p:nvPicPr>
        <p:blipFill>
          <a:blip r:embed="rId4"/>
          <a:stretch>
            <a:fillRect/>
          </a:stretch>
        </p:blipFill>
        <p:spPr>
          <a:xfrm>
            <a:off x="3437694" y="3035230"/>
            <a:ext cx="8375106" cy="3147333"/>
          </a:xfrm>
          <a:prstGeom prst="rect">
            <a:avLst/>
          </a:prstGeom>
          <a:ln w="38100">
            <a:solidFill>
              <a:srgbClr val="0070C0"/>
            </a:solidFill>
          </a:ln>
        </p:spPr>
        <p:style>
          <a:lnRef idx="2">
            <a:schemeClr val="accent4"/>
          </a:lnRef>
          <a:fillRef idx="1">
            <a:schemeClr val="lt1"/>
          </a:fillRef>
          <a:effectRef idx="0">
            <a:schemeClr val="accent4"/>
          </a:effectRef>
          <a:fontRef idx="minor">
            <a:schemeClr val="dk1"/>
          </a:fontRef>
        </p:style>
      </p:pic>
      <p:sp>
        <p:nvSpPr>
          <p:cNvPr id="10" name="Pijl: links/rechts 9">
            <a:extLst>
              <a:ext uri="{FF2B5EF4-FFF2-40B4-BE49-F238E27FC236}">
                <a16:creationId xmlns:a16="http://schemas.microsoft.com/office/drawing/2014/main" id="{1B62F388-23FF-40E6-844A-C348A6D43BC3}"/>
              </a:ext>
            </a:extLst>
          </p:cNvPr>
          <p:cNvSpPr/>
          <p:nvPr/>
        </p:nvSpPr>
        <p:spPr>
          <a:xfrm>
            <a:off x="8536734" y="3467532"/>
            <a:ext cx="3276065"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~310px</a:t>
            </a:r>
            <a:endParaRPr lang="en-GB" dirty="0"/>
          </a:p>
        </p:txBody>
      </p:sp>
      <p:sp>
        <p:nvSpPr>
          <p:cNvPr id="11" name="Pijl: links/rechts 10">
            <a:extLst>
              <a:ext uri="{FF2B5EF4-FFF2-40B4-BE49-F238E27FC236}">
                <a16:creationId xmlns:a16="http://schemas.microsoft.com/office/drawing/2014/main" id="{407C414B-3944-494B-83E7-61E46A40F288}"/>
              </a:ext>
            </a:extLst>
          </p:cNvPr>
          <p:cNvSpPr/>
          <p:nvPr/>
        </p:nvSpPr>
        <p:spPr>
          <a:xfrm>
            <a:off x="3437694" y="3467532"/>
            <a:ext cx="5080439"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800px – 310px = 490px</a:t>
            </a:r>
            <a:endParaRPr lang="en-GB" dirty="0"/>
          </a:p>
        </p:txBody>
      </p:sp>
      <p:sp>
        <p:nvSpPr>
          <p:cNvPr id="12" name="Tekstvak 11">
            <a:extLst>
              <a:ext uri="{FF2B5EF4-FFF2-40B4-BE49-F238E27FC236}">
                <a16:creationId xmlns:a16="http://schemas.microsoft.com/office/drawing/2014/main" id="{D766BAC1-3D05-48B9-B2C4-B0210B41B38D}"/>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38421118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98</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21D6B1C0-6D7C-4F68-A32E-7C7974EB5294}"/>
              </a:ext>
            </a:extLst>
          </p:cNvPr>
          <p:cNvSpPr>
            <a:spLocks noChangeArrowheads="1"/>
          </p:cNvSpPr>
          <p:nvPr/>
        </p:nvSpPr>
        <p:spPr bwMode="auto">
          <a:xfrm>
            <a:off x="1127448" y="899407"/>
            <a:ext cx="9568089" cy="6001643"/>
          </a:xfrm>
          <a:prstGeom prst="rect">
            <a:avLst/>
          </a:prstGeom>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Header 800px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header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flexParent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"article1"</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1</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"article2"</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2</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 </a:t>
            </a:r>
            <a:r>
              <a:rPr lang="en-US" altLang="en-US" sz="1600" b="1" dirty="0">
                <a:solidFill>
                  <a:srgbClr val="0000FF"/>
                </a:solidFill>
                <a:latin typeface="Courier New" panose="02070309020205020404" pitchFamily="49" charset="0"/>
                <a:cs typeface="Courier New" panose="02070309020205020404" pitchFamily="49" charset="0"/>
              </a:rPr>
              <a:t>id=</a:t>
            </a:r>
            <a:r>
              <a:rPr lang="en-US" altLang="en-US" sz="1600" b="1" dirty="0">
                <a:solidFill>
                  <a:srgbClr val="008000"/>
                </a:solidFill>
                <a:latin typeface="Courier New" panose="02070309020205020404" pitchFamily="49" charset="0"/>
                <a:cs typeface="Courier New" panose="02070309020205020404" pitchFamily="49" charset="0"/>
              </a:rPr>
              <a:t>"article3"</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Article 3</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err="1">
                <a:solidFill>
                  <a:srgbClr val="000080"/>
                </a:solidFill>
                <a:latin typeface="Courier New" panose="02070309020205020404" pitchFamily="49" charset="0"/>
                <a:cs typeface="Courier New" panose="02070309020205020404" pitchFamily="49" charset="0"/>
              </a:rPr>
              <a:t>img</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class=</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imgFlex</a:t>
            </a:r>
            <a:r>
              <a:rPr lang="en-US" altLang="en-US" sz="1600" b="1" dirty="0">
                <a:solidFill>
                  <a:srgbClr val="008000"/>
                </a:solidFill>
                <a:latin typeface="Courier New" panose="02070309020205020404" pitchFamily="49" charset="0"/>
                <a:cs typeface="Courier New" panose="02070309020205020404" pitchFamily="49" charset="0"/>
              </a:rPr>
              <a:t>" </a:t>
            </a:r>
            <a:r>
              <a:rPr lang="en-US" altLang="en-US" sz="1600" b="1" dirty="0" err="1">
                <a:solidFill>
                  <a:srgbClr val="0000FF"/>
                </a:solidFill>
                <a:latin typeface="Courier New" panose="02070309020205020404" pitchFamily="49" charset="0"/>
                <a:cs typeface="Courier New" panose="02070309020205020404" pitchFamily="49" charset="0"/>
              </a:rPr>
              <a:t>src</a:t>
            </a:r>
            <a:r>
              <a:rPr lang="en-US" altLang="en-US" sz="1600" b="1" dirty="0">
                <a:solidFill>
                  <a:srgbClr val="0000FF"/>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a:t>
            </a:r>
            <a:r>
              <a:rPr lang="en-US" altLang="en-US" sz="1600" b="1" dirty="0" err="1">
                <a:solidFill>
                  <a:srgbClr val="008000"/>
                </a:solidFill>
                <a:latin typeface="Courier New" panose="02070309020205020404" pitchFamily="49" charset="0"/>
                <a:cs typeface="Courier New" panose="02070309020205020404" pitchFamily="49" charset="0"/>
              </a:rPr>
              <a:t>img</a:t>
            </a:r>
            <a:r>
              <a:rPr lang="en-US" altLang="en-US" sz="1600" b="1" dirty="0">
                <a:solidFill>
                  <a:srgbClr val="008000"/>
                </a:solidFill>
                <a:latin typeface="Courier New" panose="02070309020205020404" pitchFamily="49" charset="0"/>
                <a:cs typeface="Courier New" panose="02070309020205020404" pitchFamily="49" charset="0"/>
              </a:rPr>
              <a:t>/doitflex.png"</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&lt;/</a:t>
            </a:r>
            <a:r>
              <a:rPr lang="en-US" altLang="en-US" sz="1600" b="1" dirty="0">
                <a:solidFill>
                  <a:srgbClr val="000080"/>
                </a:solidFill>
                <a:latin typeface="Courier New" panose="02070309020205020404" pitchFamily="49" charset="0"/>
                <a:cs typeface="Courier New" panose="02070309020205020404" pitchFamily="49" charset="0"/>
              </a:rPr>
              <a:t>article</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section</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b="1" dirty="0">
                <a:solidFill>
                  <a:srgbClr val="0000FF"/>
                </a:solidFill>
                <a:latin typeface="Courier New" panose="02070309020205020404" pitchFamily="49" charset="0"/>
                <a:cs typeface="Courier New" panose="02070309020205020404" pitchFamily="49" charset="0"/>
              </a:rPr>
              <a:t>&amp;copy; </a:t>
            </a:r>
            <a:r>
              <a:rPr lang="en-US" altLang="en-US" sz="1600" dirty="0">
                <a:solidFill>
                  <a:srgbClr val="000000"/>
                </a:solidFill>
                <a:latin typeface="Courier New" panose="02070309020205020404" pitchFamily="49" charset="0"/>
                <a:cs typeface="Courier New" panose="02070309020205020404" pitchFamily="49" charset="0"/>
              </a:rPr>
              <a:t>Footer 800 </a:t>
            </a:r>
            <a:r>
              <a:rPr lang="en-US" altLang="en-US" sz="1600" dirty="0" err="1">
                <a:solidFill>
                  <a:srgbClr val="000000"/>
                </a:solidFill>
                <a:latin typeface="Courier New" panose="02070309020205020404" pitchFamily="49" charset="0"/>
                <a:cs typeface="Courier New" panose="02070309020205020404" pitchFamily="49" charset="0"/>
              </a:rPr>
              <a:t>px</a:t>
            </a:r>
            <a:br>
              <a:rPr lang="en-US" altLang="en-US" sz="1600" dirty="0">
                <a:solidFill>
                  <a:srgbClr val="000000"/>
                </a:solidFill>
                <a:latin typeface="Courier New" panose="02070309020205020404" pitchFamily="49" charset="0"/>
                <a:cs typeface="Courier New" panose="02070309020205020404" pitchFamily="49" charset="0"/>
              </a:rPr>
            </a:br>
            <a:r>
              <a:rPr lang="en-US" altLang="en-US" sz="1600" dirty="0">
                <a:solidFill>
                  <a:srgbClr val="000000"/>
                </a:solidFill>
                <a:latin typeface="Courier New" panose="02070309020205020404" pitchFamily="49" charset="0"/>
                <a:cs typeface="Courier New" panose="02070309020205020404" pitchFamily="49" charset="0"/>
              </a:rPr>
              <a:t>&lt;/</a:t>
            </a:r>
            <a:r>
              <a:rPr lang="en-US" altLang="en-US" sz="1600" b="1" dirty="0">
                <a:solidFill>
                  <a:srgbClr val="000080"/>
                </a:solidFill>
                <a:latin typeface="Courier New" panose="02070309020205020404" pitchFamily="49" charset="0"/>
                <a:cs typeface="Courier New" panose="02070309020205020404" pitchFamily="49" charset="0"/>
              </a:rPr>
              <a:t>footer</a:t>
            </a:r>
            <a:r>
              <a:rPr lang="en-US" altLang="en-US" sz="1600" dirty="0">
                <a:solidFill>
                  <a:srgbClr val="000000"/>
                </a:solidFill>
                <a:latin typeface="Courier New" panose="02070309020205020404" pitchFamily="49" charset="0"/>
                <a:cs typeface="Courier New" panose="02070309020205020404" pitchFamily="49" charset="0"/>
              </a:rPr>
              <a:t>&gt;</a:t>
            </a:r>
            <a:endParaRPr lang="en-US" altLang="en-US" sz="1600" dirty="0">
              <a:solidFill>
                <a:prstClr val="white"/>
              </a:solidFill>
              <a:latin typeface="Arial" panose="020B0604020202020204" pitchFamily="34" charset="0"/>
            </a:endParaRPr>
          </a:p>
        </p:txBody>
      </p:sp>
      <p:sp>
        <p:nvSpPr>
          <p:cNvPr id="7" name="Rectangle 1">
            <a:extLst>
              <a:ext uri="{FF2B5EF4-FFF2-40B4-BE49-F238E27FC236}">
                <a16:creationId xmlns:a16="http://schemas.microsoft.com/office/drawing/2014/main" id="{651E7071-01FF-44B0-B9AC-0EB4D6FD0675}"/>
              </a:ext>
            </a:extLst>
          </p:cNvPr>
          <p:cNvSpPr>
            <a:spLocks noChangeArrowheads="1"/>
          </p:cNvSpPr>
          <p:nvPr/>
        </p:nvSpPr>
        <p:spPr bwMode="auto">
          <a:xfrm>
            <a:off x="8040216" y="1136541"/>
            <a:ext cx="3517310" cy="1815882"/>
          </a:xfrm>
          <a:prstGeom prst="rect">
            <a:avLst/>
          </a:prstGeom>
          <a:ln w="38100">
            <a:solidFill>
              <a:srgbClr val="FFC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#article1</a:t>
            </a:r>
            <a:b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br>
            <a:r>
              <a:rPr kumimoji="0" lang="en-US" altLang="en-US" sz="1600" b="1" i="0" u="none" strike="noStrike" kern="0" cap="none" spc="0" normalizeH="0" baseline="0" noProof="0" dirty="0">
                <a:ln>
                  <a:noFill/>
                </a:ln>
                <a:solidFill>
                  <a:srgbClr val="00008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background-color</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#88F</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flex-basis</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30%;</a:t>
            </a:r>
            <a:b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flex-shrink</a:t>
            </a:r>
            <a:r>
              <a:rPr kumimoji="0" lang="en-US" altLang="en-US" sz="1600" b="0" i="0" u="none" strike="noStrike" kern="0" cap="none" spc="0" normalizeH="0" baseline="0" noProof="0" dirty="0">
                <a:ln>
                  <a:noFill/>
                </a:ln>
                <a:solidFill>
                  <a:prstClr val="black">
                    <a:lumMod val="50000"/>
                    <a:lumOff val="50000"/>
                  </a:prstClr>
                </a:solidFill>
                <a:effectLst/>
                <a:uLnTx/>
                <a:uFillTx/>
                <a:latin typeface="Courier New" panose="02070309020205020404" pitchFamily="49" charset="0"/>
                <a:ea typeface="+mn-ea"/>
                <a:cs typeface="Courier New" panose="02070309020205020404" pitchFamily="49" charset="0"/>
              </a:rPr>
              <a:t>: 0;</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flex-grow</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1600" b="0"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1</a:t>
            </a: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b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alt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US" alt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8" name="Afbeelding 7">
            <a:extLst>
              <a:ext uri="{FF2B5EF4-FFF2-40B4-BE49-F238E27FC236}">
                <a16:creationId xmlns:a16="http://schemas.microsoft.com/office/drawing/2014/main" id="{A0BBA9A8-3B88-48A5-87DC-8C53113A8A10}"/>
              </a:ext>
            </a:extLst>
          </p:cNvPr>
          <p:cNvPicPr>
            <a:picLocks noChangeAspect="1"/>
          </p:cNvPicPr>
          <p:nvPr/>
        </p:nvPicPr>
        <p:blipFill>
          <a:blip r:embed="rId4"/>
          <a:stretch>
            <a:fillRect/>
          </a:stretch>
        </p:blipFill>
        <p:spPr>
          <a:xfrm>
            <a:off x="3437694" y="3035230"/>
            <a:ext cx="8375106" cy="3147333"/>
          </a:xfrm>
          <a:prstGeom prst="rect">
            <a:avLst/>
          </a:prstGeom>
          <a:ln w="38100">
            <a:solidFill>
              <a:srgbClr val="0070C0"/>
            </a:solidFill>
          </a:ln>
        </p:spPr>
        <p:style>
          <a:lnRef idx="2">
            <a:schemeClr val="accent4"/>
          </a:lnRef>
          <a:fillRef idx="1">
            <a:schemeClr val="lt1"/>
          </a:fillRef>
          <a:effectRef idx="0">
            <a:schemeClr val="accent4"/>
          </a:effectRef>
          <a:fontRef idx="minor">
            <a:schemeClr val="dk1"/>
          </a:fontRef>
        </p:style>
      </p:pic>
      <p:sp>
        <p:nvSpPr>
          <p:cNvPr id="10" name="Pijl: links/rechts 9">
            <a:extLst>
              <a:ext uri="{FF2B5EF4-FFF2-40B4-BE49-F238E27FC236}">
                <a16:creationId xmlns:a16="http://schemas.microsoft.com/office/drawing/2014/main" id="{1B62F388-23FF-40E6-844A-C348A6D43BC3}"/>
              </a:ext>
            </a:extLst>
          </p:cNvPr>
          <p:cNvSpPr/>
          <p:nvPr/>
        </p:nvSpPr>
        <p:spPr>
          <a:xfrm>
            <a:off x="8536734" y="3467532"/>
            <a:ext cx="3276065"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~310px</a:t>
            </a:r>
            <a:endParaRPr lang="en-GB" dirty="0"/>
          </a:p>
        </p:txBody>
      </p:sp>
      <p:sp>
        <p:nvSpPr>
          <p:cNvPr id="11" name="Pijl: links/rechts 10">
            <a:extLst>
              <a:ext uri="{FF2B5EF4-FFF2-40B4-BE49-F238E27FC236}">
                <a16:creationId xmlns:a16="http://schemas.microsoft.com/office/drawing/2014/main" id="{407C414B-3944-494B-83E7-61E46A40F288}"/>
              </a:ext>
            </a:extLst>
          </p:cNvPr>
          <p:cNvSpPr/>
          <p:nvPr/>
        </p:nvSpPr>
        <p:spPr>
          <a:xfrm>
            <a:off x="3437694" y="3467532"/>
            <a:ext cx="5080439"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800px – 310px = 490px</a:t>
            </a:r>
            <a:endParaRPr lang="en-GB" dirty="0"/>
          </a:p>
        </p:txBody>
      </p:sp>
      <p:sp>
        <p:nvSpPr>
          <p:cNvPr id="12" name="Pijl: links/rechts 11">
            <a:extLst>
              <a:ext uri="{FF2B5EF4-FFF2-40B4-BE49-F238E27FC236}">
                <a16:creationId xmlns:a16="http://schemas.microsoft.com/office/drawing/2014/main" id="{C329A681-0340-49FF-80B4-3B87AEC4383B}"/>
              </a:ext>
            </a:extLst>
          </p:cNvPr>
          <p:cNvSpPr/>
          <p:nvPr/>
        </p:nvSpPr>
        <p:spPr>
          <a:xfrm>
            <a:off x="3431190" y="4403828"/>
            <a:ext cx="4049473" cy="55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490px – 100px = 390px [max]</a:t>
            </a:r>
            <a:endParaRPr lang="en-GB" dirty="0"/>
          </a:p>
        </p:txBody>
      </p:sp>
      <p:sp>
        <p:nvSpPr>
          <p:cNvPr id="13" name="Tekstvak 12">
            <a:extLst>
              <a:ext uri="{FF2B5EF4-FFF2-40B4-BE49-F238E27FC236}">
                <a16:creationId xmlns:a16="http://schemas.microsoft.com/office/drawing/2014/main" id="{ED6E4F32-A068-43CE-AF97-5E2EEE2A62E6}"/>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6155998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751CA02A-A3AB-4377-9EF5-EE69D7FFB8A8}"/>
              </a:ext>
            </a:extLst>
          </p:cNvPr>
          <p:cNvSpPr txBox="1">
            <a:spLocks/>
          </p:cNvSpPr>
          <p:nvPr/>
        </p:nvSpPr>
        <p:spPr>
          <a:xfrm>
            <a:off x="10867696" y="6356351"/>
            <a:ext cx="945103"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04DC27-A426-4FC3-9A89-4945263473A7}" type="slidenum">
              <a:rPr lang="en-US" smtClean="0">
                <a:solidFill>
                  <a:srgbClr val="0066B3"/>
                </a:solidFill>
                <a:latin typeface="Arial"/>
              </a:rPr>
              <a:pPr/>
              <a:t>99</a:t>
            </a:fld>
            <a:endParaRPr lang="en-US" dirty="0">
              <a:solidFill>
                <a:srgbClr val="0066B3"/>
              </a:solidFill>
              <a:latin typeface="Arial"/>
            </a:endParaRPr>
          </a:p>
        </p:txBody>
      </p:sp>
      <p:sp>
        <p:nvSpPr>
          <p:cNvPr id="4" name="Title 4">
            <a:extLst>
              <a:ext uri="{FF2B5EF4-FFF2-40B4-BE49-F238E27FC236}">
                <a16:creationId xmlns:a16="http://schemas.microsoft.com/office/drawing/2014/main" id="{BDA15120-F6C9-4AF9-A491-A49336CA431A}"/>
              </a:ext>
            </a:extLst>
          </p:cNvPr>
          <p:cNvSpPr txBox="1">
            <a:spLocks/>
          </p:cNvSpPr>
          <p:nvPr/>
        </p:nvSpPr>
        <p:spPr>
          <a:xfrm>
            <a:off x="1168408" y="110508"/>
            <a:ext cx="9137856" cy="6492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Arial Narrow" panose="020B0606020202030204" pitchFamily="34" charset="0"/>
              </a:rPr>
              <a:t>Flexbox</a:t>
            </a:r>
            <a:endParaRPr lang="en-US" sz="3600" dirty="0">
              <a:solidFill>
                <a:schemeClr val="bg1"/>
              </a:solidFill>
            </a:endParaRPr>
          </a:p>
        </p:txBody>
      </p:sp>
      <p:sp>
        <p:nvSpPr>
          <p:cNvPr id="5" name="Rectangle 1">
            <a:extLst>
              <a:ext uri="{FF2B5EF4-FFF2-40B4-BE49-F238E27FC236}">
                <a16:creationId xmlns:a16="http://schemas.microsoft.com/office/drawing/2014/main" id="{FAB91570-D129-499F-B754-2B6E184899BA}"/>
              </a:ext>
            </a:extLst>
          </p:cNvPr>
          <p:cNvSpPr>
            <a:spLocks noChangeArrowheads="1"/>
          </p:cNvSpPr>
          <p:nvPr/>
        </p:nvSpPr>
        <p:spPr bwMode="auto">
          <a:xfrm>
            <a:off x="1127448" y="899407"/>
            <a:ext cx="9568089" cy="6001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header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Header 800px</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header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section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flexParent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"article1"</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1</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"article2"</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2</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id=</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"article3"</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Article 3</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imgFlex</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img</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/doitflex.png"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section</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footer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&amp;copy;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Footer 800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px</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footer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4499A5D9-E65F-4027-BF99-25FF1F83463E}"/>
              </a:ext>
            </a:extLst>
          </p:cNvPr>
          <p:cNvSpPr>
            <a:spLocks noChangeArrowheads="1"/>
          </p:cNvSpPr>
          <p:nvPr/>
        </p:nvSpPr>
        <p:spPr bwMode="auto">
          <a:xfrm>
            <a:off x="8167853" y="1268738"/>
            <a:ext cx="3517310" cy="5262979"/>
          </a:xfrm>
          <a:prstGeom prst="rect">
            <a:avLst/>
          </a:prstGeom>
          <a:ln w="38100">
            <a:solidFill>
              <a:srgbClr val="FFC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#article1</a:t>
            </a:r>
            <a:b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background-color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#88F</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flex-basis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30</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flex-shrink</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flex-grow</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#article2</a:t>
            </a:r>
            <a:b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background-color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#AAF</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flex-basis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flex-shrink</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en-US" altLang="en-US" sz="1600" b="1" dirty="0">
                <a:solidFill>
                  <a:srgbClr val="CC006B"/>
                </a:solidFill>
                <a:latin typeface="Courier New" panose="02070309020205020404" pitchFamily="49" charset="0"/>
                <a:cs typeface="Courier New" panose="02070309020205020404" pitchFamily="49" charset="0"/>
              </a:rPr>
              <a:t>0</a:t>
            </a:r>
            <a:r>
              <a:rPr kumimoji="0" lang="en-US" altLang="en-US" sz="1600" b="1" i="0" u="none" strike="noStrike" cap="none" normalizeH="0" baseline="0" dirty="0">
                <a:ln>
                  <a:noFill/>
                </a:ln>
                <a:solidFill>
                  <a:srgbClr val="CC006B"/>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flex-grow</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CC006B"/>
                </a:solidFill>
                <a:effectLst/>
                <a:latin typeface="Courier New" panose="02070309020205020404" pitchFamily="49" charset="0"/>
                <a:cs typeface="Courier New" panose="02070309020205020404" pitchFamily="49" charset="0"/>
              </a:rPr>
              <a:t>0;</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#article3</a:t>
            </a:r>
            <a:b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background-color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#CCF</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flex-basis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25</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flex-shrink</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en-US" altLang="en-US" sz="1600" b="1" dirty="0">
                <a:solidFill>
                  <a:srgbClr val="CC006B"/>
                </a:solidFill>
                <a:latin typeface="Courier New" panose="02070309020205020404" pitchFamily="49" charset="0"/>
                <a:cs typeface="Courier New" panose="02070309020205020404" pitchFamily="49" charset="0"/>
              </a:rPr>
              <a:t>0</a:t>
            </a:r>
            <a:r>
              <a:rPr kumimoji="0" lang="en-US" altLang="en-US" sz="1600" b="1" i="0" u="none" strike="noStrike" cap="none" normalizeH="0" baseline="0" dirty="0">
                <a:ln>
                  <a:noFill/>
                </a:ln>
                <a:solidFill>
                  <a:srgbClr val="CC006B"/>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flex-grow</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en-US" altLang="en-US" sz="1600" b="1" dirty="0">
                <a:solidFill>
                  <a:srgbClr val="CC006B"/>
                </a:solidFill>
                <a:latin typeface="Courier New" panose="02070309020205020404" pitchFamily="49" charset="0"/>
                <a:cs typeface="Courier New" panose="02070309020205020404" pitchFamily="49" charset="0"/>
              </a:rPr>
              <a:t>0</a:t>
            </a:r>
            <a:r>
              <a:rPr kumimoji="0" lang="en-US" altLang="en-US" sz="1600" b="1" i="0" u="none" strike="noStrike" cap="none" normalizeH="0" baseline="0" dirty="0">
                <a:ln>
                  <a:noFill/>
                </a:ln>
                <a:solidFill>
                  <a:srgbClr val="CC006B"/>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Ovaal 7">
            <a:extLst>
              <a:ext uri="{FF2B5EF4-FFF2-40B4-BE49-F238E27FC236}">
                <a16:creationId xmlns:a16="http://schemas.microsoft.com/office/drawing/2014/main" id="{83E68721-FEDE-4B78-A4BE-2CEF64DB6B43}"/>
              </a:ext>
            </a:extLst>
          </p:cNvPr>
          <p:cNvSpPr/>
          <p:nvPr/>
        </p:nvSpPr>
        <p:spPr>
          <a:xfrm>
            <a:off x="10002218" y="1908158"/>
            <a:ext cx="792088" cy="504056"/>
          </a:xfrm>
          <a:prstGeom prst="ellipse">
            <a:avLst/>
          </a:prstGeom>
          <a:noFill/>
          <a:ln w="38100">
            <a:solidFill>
              <a:srgbClr val="FFC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al 8">
            <a:extLst>
              <a:ext uri="{FF2B5EF4-FFF2-40B4-BE49-F238E27FC236}">
                <a16:creationId xmlns:a16="http://schemas.microsoft.com/office/drawing/2014/main" id="{72E0824B-1627-457D-B8E8-EC5F8ADCA990}"/>
              </a:ext>
            </a:extLst>
          </p:cNvPr>
          <p:cNvSpPr/>
          <p:nvPr/>
        </p:nvSpPr>
        <p:spPr>
          <a:xfrm>
            <a:off x="9967268" y="3606023"/>
            <a:ext cx="792088" cy="504056"/>
          </a:xfrm>
          <a:prstGeom prst="ellipse">
            <a:avLst/>
          </a:prstGeom>
          <a:noFill/>
          <a:ln w="38100">
            <a:solidFill>
              <a:srgbClr val="FFC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Ovaal 9">
            <a:extLst>
              <a:ext uri="{FF2B5EF4-FFF2-40B4-BE49-F238E27FC236}">
                <a16:creationId xmlns:a16="http://schemas.microsoft.com/office/drawing/2014/main" id="{C74AEBEC-DC3D-4BB5-86DA-E8E8422B4AC6}"/>
              </a:ext>
            </a:extLst>
          </p:cNvPr>
          <p:cNvSpPr/>
          <p:nvPr/>
        </p:nvSpPr>
        <p:spPr>
          <a:xfrm>
            <a:off x="10021034" y="5296341"/>
            <a:ext cx="792088" cy="504056"/>
          </a:xfrm>
          <a:prstGeom prst="ellipse">
            <a:avLst/>
          </a:prstGeom>
          <a:noFill/>
          <a:ln w="38100">
            <a:solidFill>
              <a:srgbClr val="FFC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Tekstvak 10">
            <a:extLst>
              <a:ext uri="{FF2B5EF4-FFF2-40B4-BE49-F238E27FC236}">
                <a16:creationId xmlns:a16="http://schemas.microsoft.com/office/drawing/2014/main" id="{B59DFA26-8B47-41A2-A2B0-04B810396EB1}"/>
              </a:ext>
            </a:extLst>
          </p:cNvPr>
          <p:cNvSpPr txBox="1"/>
          <p:nvPr/>
        </p:nvSpPr>
        <p:spPr>
          <a:xfrm>
            <a:off x="9606845" y="173500"/>
            <a:ext cx="2585156" cy="523220"/>
          </a:xfrm>
          <a:prstGeom prst="rect">
            <a:avLst/>
          </a:prstGeom>
          <a:noFill/>
        </p:spPr>
        <p:txBody>
          <a:bodyPr wrap="square" rtlCol="0">
            <a:spAutoFit/>
          </a:bodyPr>
          <a:lstStyle/>
          <a:p>
            <a:pPr algn="r"/>
            <a:r>
              <a:rPr lang="en-US" sz="2800" dirty="0">
                <a:solidFill>
                  <a:srgbClr val="FFC000"/>
                </a:solidFill>
              </a:rPr>
              <a:t>[.html][.</a:t>
            </a:r>
            <a:r>
              <a:rPr lang="en-US" sz="2800" dirty="0" err="1">
                <a:solidFill>
                  <a:srgbClr val="FFC000"/>
                </a:solidFill>
              </a:rPr>
              <a:t>css</a:t>
            </a:r>
            <a:r>
              <a:rPr lang="en-US" sz="2800" dirty="0">
                <a:solidFill>
                  <a:srgbClr val="FFC000"/>
                </a:solidFill>
              </a:rPr>
              <a:t>]</a:t>
            </a:r>
            <a:endParaRPr lang="en-GB" sz="2800" dirty="0">
              <a:solidFill>
                <a:srgbClr val="FFC000"/>
              </a:solidFill>
            </a:endParaRPr>
          </a:p>
        </p:txBody>
      </p:sp>
    </p:spTree>
    <p:extLst>
      <p:ext uri="{BB962C8B-B14F-4D97-AF65-F5344CB8AC3E}">
        <p14:creationId xmlns:p14="http://schemas.microsoft.com/office/powerpoint/2010/main" val="1471049693"/>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5379</TotalTime>
  <Words>3700</Words>
  <Application>Microsoft Office PowerPoint</Application>
  <PresentationFormat>Widescreen</PresentationFormat>
  <Paragraphs>906</Paragraphs>
  <Slides>121</Slides>
  <Notes>77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121</vt:i4>
      </vt:variant>
    </vt:vector>
  </HeadingPairs>
  <TitlesOfParts>
    <vt:vector size="132" baseType="lpstr">
      <vt:lpstr>STHupo</vt:lpstr>
      <vt:lpstr>Arial</vt:lpstr>
      <vt:lpstr>Arial Narrow</vt:lpstr>
      <vt:lpstr>Calibri</vt:lpstr>
      <vt:lpstr>Calibri Light</vt:lpstr>
      <vt:lpstr>Courier New</vt:lpstr>
      <vt:lpstr>Segoe UI</vt:lpstr>
      <vt:lpstr>Source Sans Pro</vt:lpstr>
      <vt:lpstr>Verdana</vt:lpstr>
      <vt:lpstr>Wingdings</vt:lpstr>
      <vt:lpstr>Kantoorthema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Micha van der Meer</dc:creator>
  <cp:lastModifiedBy>Meer, Micha van der</cp:lastModifiedBy>
  <cp:revision>117</cp:revision>
  <dcterms:created xsi:type="dcterms:W3CDTF">2018-08-28T09:12:16Z</dcterms:created>
  <dcterms:modified xsi:type="dcterms:W3CDTF">2019-09-02T06:56:03Z</dcterms:modified>
</cp:coreProperties>
</file>